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Example of student expectations in class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 curious, ask question, help each other, express, talk, don t be shy to ask question..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Example of teacher expectations in class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 clear,  Be consistent, Be respectful</a:t>
            </a:r>
            <a:endParaRPr/>
          </a:p>
        </p:txBody>
      </p:sp>
      <p:sp>
        <p:nvSpPr>
          <p:cNvPr id="140" name="Google Shape;14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0"/>
            <a:ext cx="1509486" cy="369332"/>
          </a:xfrm>
          <a:prstGeom prst="rect">
            <a:avLst/>
          </a:prstGeom>
          <a:solidFill>
            <a:srgbClr val="7BB142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014" y="444686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9508" y="1102747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63638" y="1661020"/>
            <a:ext cx="168417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</a:t>
            </a:r>
            <a:endParaRPr/>
          </a:p>
        </p:txBody>
      </p:sp>
      <p:cxnSp>
        <p:nvCxnSpPr>
          <p:cNvPr id="92" name="Google Shape;92;p13"/>
          <p:cNvCxnSpPr/>
          <p:nvPr/>
        </p:nvCxnSpPr>
        <p:spPr>
          <a:xfrm flipH="1">
            <a:off x="2743200" y="1770077"/>
            <a:ext cx="58723" cy="4521666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3"/>
          <p:cNvSpPr txBox="1"/>
          <p:nvPr/>
        </p:nvSpPr>
        <p:spPr>
          <a:xfrm>
            <a:off x="3110005" y="1770077"/>
            <a:ext cx="16103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BRAINSTROM</a:t>
            </a:r>
            <a:endParaRPr/>
          </a:p>
        </p:txBody>
      </p:sp>
      <p:cxnSp>
        <p:nvCxnSpPr>
          <p:cNvPr id="94" name="Google Shape;94;p13"/>
          <p:cNvCxnSpPr/>
          <p:nvPr/>
        </p:nvCxnSpPr>
        <p:spPr>
          <a:xfrm flipH="1">
            <a:off x="5076868" y="1770077"/>
            <a:ext cx="58723" cy="4521666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3"/>
          <p:cNvSpPr txBox="1"/>
          <p:nvPr/>
        </p:nvSpPr>
        <p:spPr>
          <a:xfrm>
            <a:off x="5384950" y="1770077"/>
            <a:ext cx="14711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SOLUTION</a:t>
            </a:r>
            <a:endParaRPr/>
          </a:p>
        </p:txBody>
      </p:sp>
      <p:cxnSp>
        <p:nvCxnSpPr>
          <p:cNvPr id="96" name="Google Shape;96;p13"/>
          <p:cNvCxnSpPr/>
          <p:nvPr/>
        </p:nvCxnSpPr>
        <p:spPr>
          <a:xfrm flipH="1">
            <a:off x="7258006" y="1879134"/>
            <a:ext cx="58723" cy="4521666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3"/>
          <p:cNvSpPr txBox="1"/>
          <p:nvPr/>
        </p:nvSpPr>
        <p:spPr>
          <a:xfrm>
            <a:off x="7719867" y="1770077"/>
            <a:ext cx="14686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TRY</a:t>
            </a:r>
            <a:endParaRPr/>
          </a:p>
        </p:txBody>
      </p:sp>
      <p:cxnSp>
        <p:nvCxnSpPr>
          <p:cNvPr id="98" name="Google Shape;98;p13"/>
          <p:cNvCxnSpPr/>
          <p:nvPr/>
        </p:nvCxnSpPr>
        <p:spPr>
          <a:xfrm flipH="1">
            <a:off x="9591674" y="1879134"/>
            <a:ext cx="58723" cy="4521666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10400836" y="1770077"/>
            <a:ext cx="10597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</a:t>
            </a:r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828839">
            <a:off x="9196386" y="533682"/>
            <a:ext cx="7905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/>
        </p:nvSpPr>
        <p:spPr>
          <a:xfrm>
            <a:off x="3564754" y="497569"/>
            <a:ext cx="536018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steps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problem solving</a:t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671119" y="3624044"/>
            <a:ext cx="1375795" cy="17197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194772">
            <a:off x="1114199" y="2848193"/>
            <a:ext cx="790575" cy="77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3"/>
          <p:cNvCxnSpPr/>
          <p:nvPr/>
        </p:nvCxnSpPr>
        <p:spPr>
          <a:xfrm>
            <a:off x="1359016" y="3498209"/>
            <a:ext cx="0" cy="22314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5" name="Google Shape;105;p13"/>
          <p:cNvSpPr txBox="1"/>
          <p:nvPr/>
        </p:nvSpPr>
        <p:spPr>
          <a:xfrm>
            <a:off x="959985" y="5744752"/>
            <a:ext cx="9351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DOOR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1079">
            <a:off x="7641223" y="3894008"/>
            <a:ext cx="1232158" cy="120246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/>
          <p:nvPr/>
        </p:nvSpPr>
        <p:spPr>
          <a:xfrm>
            <a:off x="10017123" y="3389488"/>
            <a:ext cx="1375795" cy="17197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3"/>
          <p:cNvCxnSpPr/>
          <p:nvPr/>
        </p:nvCxnSpPr>
        <p:spPr>
          <a:xfrm>
            <a:off x="10705020" y="3263653"/>
            <a:ext cx="1157013" cy="17613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09" name="Google Shape;10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194772">
            <a:off x="11293671" y="5220799"/>
            <a:ext cx="7905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/>
        </p:nvSpPr>
        <p:spPr>
          <a:xfrm>
            <a:off x="10053532" y="6291743"/>
            <a:ext cx="15865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from mistake</a:t>
            </a:r>
            <a:endParaRPr/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15493" y="3916261"/>
            <a:ext cx="2015900" cy="110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81431" y="3816991"/>
            <a:ext cx="1267317" cy="1306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18" name="Google Shape;1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83" y="520418"/>
            <a:ext cx="507948" cy="101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298" y="520418"/>
            <a:ext cx="507948" cy="101025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127823" y="1481702"/>
            <a:ext cx="94660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of 2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664" y="1775802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221055" y="2486684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2093055" y="1986546"/>
            <a:ext cx="878067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Redesign classrooms</a:t>
            </a:r>
            <a:endParaRPr sz="8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5259588" y="3561346"/>
            <a:ext cx="20556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30" name="Google Shape;13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83" y="520418"/>
            <a:ext cx="507948" cy="101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298" y="520418"/>
            <a:ext cx="507948" cy="101025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127823" y="1481702"/>
            <a:ext cx="94660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of 2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664" y="1775802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/>
        </p:nvSpPr>
        <p:spPr>
          <a:xfrm>
            <a:off x="221055" y="2486684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3192739" y="1804867"/>
            <a:ext cx="618938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Birthday guest</a:t>
            </a:r>
            <a:endParaRPr sz="8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5259588" y="3561346"/>
            <a:ext cx="20556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/>
        </p:nvSpPr>
        <p:spPr>
          <a:xfrm>
            <a:off x="0" y="0"/>
            <a:ext cx="150948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REFLEXION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30" y="610959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/>
        </p:nvSpPr>
        <p:spPr>
          <a:xfrm>
            <a:off x="40284" y="1218827"/>
            <a:ext cx="860996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1280" y="624759"/>
            <a:ext cx="308325" cy="6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7601" y="610959"/>
            <a:ext cx="308325" cy="6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9486" y="624759"/>
            <a:ext cx="308325" cy="6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745163" y="2299209"/>
            <a:ext cx="68577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should be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behavior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course ?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745163" y="3897454"/>
            <a:ext cx="787606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should be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teacher behavior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course ?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4337108" y="3045204"/>
            <a:ext cx="25969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- 5 post it = 5 ideas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4201" y="635392"/>
            <a:ext cx="308325" cy="6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/>
          <p:nvPr/>
        </p:nvSpPr>
        <p:spPr>
          <a:xfrm>
            <a:off x="3468320" y="6067082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5972242" y="6067082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6387518" y="6077764"/>
            <a:ext cx="461883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 STUDENT STICKS POST IT ON WHITE BOARD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3855373" y="6077764"/>
            <a:ext cx="16556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 IN TEAM</a:t>
            </a:r>
            <a:endParaRPr sz="1600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8916" y="627930"/>
            <a:ext cx="308325" cy="6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4337108" y="4521473"/>
            <a:ext cx="25969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- 5 post it = 5 ideas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514065" y="6087899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3954712" y="6416318"/>
            <a:ext cx="87734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6482596" y="6415058"/>
            <a:ext cx="87734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775659">
            <a:off x="9531280" y="582311"/>
            <a:ext cx="1423748" cy="147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1</cp:revision>
  <dcterms:modified xsi:type="dcterms:W3CDTF">2023-02-14T12:03:21Z</dcterms:modified>
</cp:coreProperties>
</file>