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2-14T12:03:44.329" idx="1">
    <p:pos x="6000" y="0"/>
    <p:text>Materials should have because more than one material might be used.
-Narin Noeurn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83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98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of 3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664" y="1775802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221055" y="2486684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162236" y="2019183"/>
            <a:ext cx="425039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RACE</a:t>
            </a:r>
            <a:endParaRPr sz="8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259588" y="3561346"/>
            <a:ext cx="2055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4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496" y="524841"/>
            <a:ext cx="507948" cy="1010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83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298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27823" y="1481702"/>
            <a:ext cx="94660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of 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15453" y="369332"/>
            <a:ext cx="613133" cy="63765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0782843" y="1080214"/>
            <a:ext cx="76014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 MIN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819251" y="209057"/>
            <a:ext cx="619874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DESIGN</a:t>
            </a:r>
            <a:endParaRPr sz="8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080704" y="4593257"/>
            <a:ext cx="14448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IDEAS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429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4444" y="520418"/>
            <a:ext cx="507948" cy="10102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780500" y="2599343"/>
            <a:ext cx="8722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2266788" y="3507288"/>
            <a:ext cx="734108" cy="4402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026" y="3194931"/>
            <a:ext cx="252170" cy="50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3380739" y="3715675"/>
            <a:ext cx="108074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Individually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0" y="4676658"/>
            <a:ext cx="25841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GOALS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3440092" y="2651920"/>
            <a:ext cx="8722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919" y="3394889"/>
            <a:ext cx="252170" cy="5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551" y="3394889"/>
            <a:ext cx="252170" cy="5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4721" y="3394889"/>
            <a:ext cx="252170" cy="5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2353" y="3394889"/>
            <a:ext cx="252170" cy="50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737917" y="3903140"/>
            <a:ext cx="94660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of 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4788262" y="3488083"/>
            <a:ext cx="734108" cy="4402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972790" y="4588527"/>
            <a:ext cx="25841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GAME PLAN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790427" y="2643041"/>
            <a:ext cx="8722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714" y="3206690"/>
            <a:ext cx="252170" cy="50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/>
        </p:nvSpPr>
        <p:spPr>
          <a:xfrm>
            <a:off x="5790427" y="3727434"/>
            <a:ext cx="108074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Individually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7102636" y="3516369"/>
            <a:ext cx="734108" cy="4402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7248839" y="4560241"/>
            <a:ext cx="25841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FEEDBACKS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8104801" y="2671327"/>
            <a:ext cx="8722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8668" y="3277745"/>
            <a:ext cx="252170" cy="5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6300" y="3277745"/>
            <a:ext cx="252170" cy="5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8470" y="3277745"/>
            <a:ext cx="252170" cy="5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102" y="3277745"/>
            <a:ext cx="252170" cy="50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/>
          <p:nvPr/>
        </p:nvSpPr>
        <p:spPr>
          <a:xfrm>
            <a:off x="8121666" y="3785996"/>
            <a:ext cx="94660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of 4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9295375" y="3552084"/>
            <a:ext cx="734108" cy="4402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10297540" y="2707042"/>
            <a:ext cx="8722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827" y="3270691"/>
            <a:ext cx="252170" cy="50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10297540" y="3791435"/>
            <a:ext cx="108074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Individually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9607851" y="4676658"/>
            <a:ext cx="25841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6854246" y="416780"/>
            <a:ext cx="34482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IDEAS OF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SETUPS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739734" y="416780"/>
            <a:ext cx="46728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IDEAS OF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GOALS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 rot="-818521">
            <a:off x="826614" y="3656026"/>
            <a:ext cx="7857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TRUST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 rot="366014">
            <a:off x="273786" y="1670480"/>
            <a:ext cx="2588273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PLAYER HAS A ROLE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 rot="243052">
            <a:off x="2256720" y="2424923"/>
            <a:ext cx="3099814" cy="369332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 CRITICAL THINKING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 rot="-818521">
            <a:off x="562080" y="2435660"/>
            <a:ext cx="1775614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COLLABORATION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 rot="970896">
            <a:off x="4514729" y="3282099"/>
            <a:ext cx="1527534" cy="369332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 rot="-818521">
            <a:off x="2691407" y="3166881"/>
            <a:ext cx="20288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SOMETHING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 rot="448606">
            <a:off x="3734084" y="3703647"/>
            <a:ext cx="1781963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THE TEAM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 rot="-818521">
            <a:off x="1626588" y="3086197"/>
            <a:ext cx="127772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SOLIDARITY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 rot="1513684">
            <a:off x="4623451" y="2241972"/>
            <a:ext cx="1591398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ENERGY</a:t>
            </a:r>
            <a:endParaRPr/>
          </a:p>
        </p:txBody>
      </p:sp>
      <p:cxnSp>
        <p:nvCxnSpPr>
          <p:cNvPr id="155" name="Google Shape;155;p15"/>
          <p:cNvCxnSpPr/>
          <p:nvPr/>
        </p:nvCxnSpPr>
        <p:spPr>
          <a:xfrm>
            <a:off x="6292292" y="717206"/>
            <a:ext cx="77273" cy="55346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5"/>
          <p:cNvSpPr txBox="1"/>
          <p:nvPr/>
        </p:nvSpPr>
        <p:spPr>
          <a:xfrm rot="-818521">
            <a:off x="6688379" y="2051608"/>
            <a:ext cx="2189317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PLAYERS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 rot="547521">
            <a:off x="7986817" y="2430301"/>
            <a:ext cx="759119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 rot="547521">
            <a:off x="8667060" y="2246719"/>
            <a:ext cx="1472454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PLAY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 rot="-1130346">
            <a:off x="8178493" y="2908877"/>
            <a:ext cx="185550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PREPARE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 rot="-452684">
            <a:off x="9496294" y="2945679"/>
            <a:ext cx="2162002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REQUIRED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 rot="547521">
            <a:off x="6881916" y="3645750"/>
            <a:ext cx="2062488" cy="36933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TEAMS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2023-02-14T12:04:22Z</dcterms:modified>
</cp:coreProperties>
</file>