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zilla.com/logic/zebra/einsteins-riddl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971539" y="2022260"/>
            <a:ext cx="6197338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E4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490" y="2632254"/>
            <a:ext cx="11254154" cy="2726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745211" y="580523"/>
            <a:ext cx="761302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a pattern…. Then we check if it works everywhere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 rot="1528242">
            <a:off x="9038013" y="2505072"/>
            <a:ext cx="914400" cy="336803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8637563" y="1793988"/>
            <a:ext cx="28216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+ 1 + 1 + 3 = 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089" y="485881"/>
            <a:ext cx="423654" cy="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0" y="8814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044146" y="3004080"/>
            <a:ext cx="64411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Triangles</a:t>
            </a:r>
            <a:endParaRPr sz="8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836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253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5236895" y="602533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2656222" y="2419463"/>
            <a:ext cx="825652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of Hanoi</a:t>
            </a:r>
            <a:endParaRPr sz="8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5236895" y="602533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2332518" y="5711042"/>
            <a:ext cx="72403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https://www.mathsisfun.com/games/towerofhanoi.html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89" y="485881"/>
            <a:ext cx="423654" cy="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0" y="8814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836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3253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3285206" y="1574285"/>
            <a:ext cx="597387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Zebra puzzle</a:t>
            </a:r>
            <a:endParaRPr sz="6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3762509" y="5932301"/>
            <a:ext cx="54965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https://www.brainzilla.com/logic/zebra/einsteins-riddle/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1490193" y="3375560"/>
            <a:ext cx="8434857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 by reading all the clues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all the "basic" clues and mark them.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Example:  The German lives in house three.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Deduce some information using two or more clues;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89" y="485881"/>
            <a:ext cx="423654" cy="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0" y="8814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836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3253" y="500029"/>
            <a:ext cx="214417" cy="4264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5236895" y="602533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192739" y="1804867"/>
            <a:ext cx="565250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GARDEN</a:t>
            </a:r>
            <a:endParaRPr sz="8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310929" y="3522709"/>
            <a:ext cx="34161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ZEBRA PUZZLES</a:t>
            </a:r>
            <a:endParaRPr sz="40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83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617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601" y="756007"/>
            <a:ext cx="9489913" cy="534598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783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617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457200" y="2260938"/>
            <a:ext cx="112776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children (Ann, Sam, Henry, Kendra) have different last names (Smith, Jones, Gonzales, Lee).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following clue to help you figure this out: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a. Ann's last name does not have a "z" in it.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b. Sam's last name does not end with an "s".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c. Henry's last name has 5 letters in it.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d. Sam's last name is not the shortest one here.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83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617" y="531812"/>
            <a:ext cx="214417" cy="42645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3502855" y="531812"/>
            <a:ext cx="57326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everyone's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name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60231" y="1312545"/>
            <a:ext cx="10716224" cy="181588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Only fish oil contains Omega 3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Only foods that contain Omega 3 help with brain development.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448209" y="3693203"/>
            <a:ext cx="8940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conclusion can be derived from these 2 statements?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23850" y="4675352"/>
            <a:ext cx="519286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-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fish oils help with brain development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-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what contains Omega 3 is fish oil.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772150" y="4675352"/>
            <a:ext cx="6096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-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that helps with brain development is fish oil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 -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fish oils that help with brain development.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157811" y="298251"/>
            <a:ext cx="55931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you apply a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deductive thinking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560231" y="1312545"/>
            <a:ext cx="10716224" cy="181588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Only fish oil contains Omega 3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Only foods that contain Omega 3 help with brain development.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157811" y="298251"/>
            <a:ext cx="55931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you apply a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deductive thinking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286000" y="4152900"/>
            <a:ext cx="3657600" cy="22669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037428" y="4744915"/>
            <a:ext cx="1295400" cy="125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5219700" y="4305300"/>
            <a:ext cx="1238250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15"/>
          <p:cNvCxnSpPr/>
          <p:nvPr/>
        </p:nvCxnSpPr>
        <p:spPr>
          <a:xfrm rot="10800000">
            <a:off x="5353050" y="5325473"/>
            <a:ext cx="1238250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6762750" y="4152900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Fish oil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666882" y="5157073"/>
            <a:ext cx="2198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with Omega 3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9143999" y="4054823"/>
            <a:ext cx="27713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fish oils help with brain development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9391650" y="3619501"/>
            <a:ext cx="1215390" cy="1125414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5"/>
          <p:cNvCxnSpPr/>
          <p:nvPr/>
        </p:nvCxnSpPr>
        <p:spPr>
          <a:xfrm rot="10800000" flipH="1">
            <a:off x="9431655" y="3619501"/>
            <a:ext cx="908099" cy="1053781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5"/>
          <p:cNvSpPr txBox="1"/>
          <p:nvPr/>
        </p:nvSpPr>
        <p:spPr>
          <a:xfrm>
            <a:off x="9028396" y="4658040"/>
            <a:ext cx="2852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 fish oil contains Omega3 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535012" y="280504"/>
            <a:ext cx="65491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Before You Start Doing</a:t>
            </a:r>
            <a:endParaRPr sz="4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34" y="2950173"/>
            <a:ext cx="1801500" cy="182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209059" y="4903649"/>
            <a:ext cx="18680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carefully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736085" y="4890574"/>
            <a:ext cx="10391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9526" y="3093216"/>
            <a:ext cx="1487209" cy="143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543909" y="1801334"/>
            <a:ext cx="34228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6"/>
          <p:cNvCxnSpPr/>
          <p:nvPr/>
        </p:nvCxnSpPr>
        <p:spPr>
          <a:xfrm>
            <a:off x="4437089" y="1757704"/>
            <a:ext cx="0" cy="431331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6"/>
          <p:cNvSpPr txBox="1"/>
          <p:nvPr/>
        </p:nvSpPr>
        <p:spPr>
          <a:xfrm>
            <a:off x="4907444" y="1775208"/>
            <a:ext cx="515082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 CREATE A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566804" y="4781111"/>
            <a:ext cx="18680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everything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488307" y="4793826"/>
            <a:ext cx="18680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 repetitive patterns.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10057151" y="4781111"/>
            <a:ext cx="18680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from mistakes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8395273" y="4781111"/>
            <a:ext cx="1487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 for details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 rot="-1062781">
            <a:off x="4801629" y="3290223"/>
            <a:ext cx="6543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 rot="213606">
            <a:off x="5267799" y="2843682"/>
            <a:ext cx="6543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9CC2E5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 rot="-1062781">
            <a:off x="4801629" y="2635224"/>
            <a:ext cx="6543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A8D08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97682" y="2824346"/>
            <a:ext cx="14763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17194" y="3093216"/>
            <a:ext cx="802994" cy="81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 descr="Fail Fast, Fail Often - Learning to Love your Mistak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62293" y="2978380"/>
            <a:ext cx="1868075" cy="14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387" y="1518512"/>
            <a:ext cx="3793030" cy="37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2321471" y="493965"/>
            <a:ext cx="735772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“Find the next line in the sequence”</a:t>
            </a:r>
            <a:endParaRPr sz="3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387" y="1518512"/>
            <a:ext cx="3793030" cy="37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196456" y="609875"/>
            <a:ext cx="45233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: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find the pattern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5563673" y="2125014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 flipH="1">
            <a:off x="6872562" y="2221605"/>
            <a:ext cx="756890" cy="4507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725" y="1404416"/>
            <a:ext cx="3793030" cy="37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96456" y="609875"/>
            <a:ext cx="7356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: we draw some diagram to understand</a:t>
            </a:r>
            <a:endParaRPr sz="3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700011" y="2010918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065" y="1810555"/>
            <a:ext cx="3188729" cy="318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3147603" y="2421228"/>
            <a:ext cx="4013049" cy="4203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290443" y="5168851"/>
            <a:ext cx="4780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look like the two dots are the sum of two ones.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225301" y="2841605"/>
            <a:ext cx="59658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4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>
            <a:off x="7817476" y="3921032"/>
            <a:ext cx="1365161" cy="1287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1415" y="1790782"/>
            <a:ext cx="3793030" cy="37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196456" y="609875"/>
            <a:ext cx="706392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: we check our idea work everywhere</a:t>
            </a:r>
            <a:endParaRPr sz="3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4945487" y="4045780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5646104" y="2951076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6167698" y="4100305"/>
            <a:ext cx="1043189" cy="1094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 rot="-1852843">
            <a:off x="9284119" y="3850783"/>
            <a:ext cx="14305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YES !</a:t>
            </a:r>
            <a:endParaRPr sz="4800" b="1" i="0" u="none" strike="noStrike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04B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490" y="2632254"/>
            <a:ext cx="11254154" cy="2726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2841297" y="214763"/>
            <a:ext cx="654916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this process to find the 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number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2023-02-14T12:05:25Z</dcterms:modified>
</cp:coreProperties>
</file>