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401306" y="2535216"/>
            <a:ext cx="5337808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922497" y="2021568"/>
            <a:ext cx="681160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definition of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070078" y="2839447"/>
            <a:ext cx="6957482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Information?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020" y="552007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386343" y="114980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5051" y="48901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209704" y="116471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82020" y="5708197"/>
            <a:ext cx="109479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information  : texts, numbers, status on Facebook, books, videos, music, student grades,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1520726" y="1616330"/>
            <a:ext cx="95522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to communicate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0 and 1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5625120" y="5020537"/>
            <a:ext cx="297966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only given material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projectiles.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talk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write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3428" y="4751552"/>
            <a:ext cx="2368518" cy="141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3053287" y="2700234"/>
            <a:ext cx="602094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rule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sign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your partner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sign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89" y="612876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227912" y="121067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8561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6330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67" y="58760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270190" y="118539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561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6330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520726" y="1616330"/>
            <a:ext cx="97814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to communicate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1, 2, 3, 4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5625120" y="5020537"/>
            <a:ext cx="297966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only given material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projectiles.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talk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write</a:t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3428" y="4751552"/>
            <a:ext cx="2368518" cy="141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053287" y="2700234"/>
            <a:ext cx="602094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rule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sign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your partner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67" y="587601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561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6330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1520726" y="1616330"/>
            <a:ext cx="94558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to communicate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1 to 16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5625120" y="5020537"/>
            <a:ext cx="297966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only given material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projectiles.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talk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write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3428" y="4751552"/>
            <a:ext cx="2368518" cy="141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3053287" y="2700234"/>
            <a:ext cx="602094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rule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sign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your partner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2350710" y="1317304"/>
            <a:ext cx="757136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Congratulations  !</a:t>
            </a:r>
            <a:endParaRPr sz="8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624504" y="2649255"/>
            <a:ext cx="91161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just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invented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own system for counting  !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155712" y="4955921"/>
            <a:ext cx="61514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did you need ?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340" y="519535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267993" y="1195236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1155712" y="5581351"/>
            <a:ext cx="95453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did you need to express a number?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770592" y="1954702"/>
            <a:ext cx="1123564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new way to represent the number 7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991479" y="1202833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11471" y="1201319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288764" y="688745"/>
            <a:ext cx="320187" cy="257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7748" y="4604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1732401" y="1136115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372347" y="5032468"/>
            <a:ext cx="4032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representation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4180115" y="2385589"/>
            <a:ext cx="4416594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VII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793062" y="6205077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669578" y="6215759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6084855" y="6226441"/>
            <a:ext cx="32188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Draw  your solution on whiteboard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4180115" y="6215759"/>
            <a:ext cx="12373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Fin your way</a:t>
            </a:r>
            <a:endParaRPr sz="16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2023399" y="1991235"/>
            <a:ext cx="814870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Circles and squares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sz="8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04858">
            <a:off x="4972820" y="4850932"/>
            <a:ext cx="1574690" cy="150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991479" y="1202833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3956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1725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1288764" y="688745"/>
            <a:ext cx="320187" cy="257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805886" y="1216233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658019" y="3142444"/>
            <a:ext cx="10890545" cy="1323439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would you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a number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someone who had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seen numbers before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2221867" y="2269604"/>
            <a:ext cx="75177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a presentation (on paper or computer)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2023-02-15T01:38:45Z</dcterms:modified>
</cp:coreProperties>
</file>