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92" r:id="rId2"/>
    <p:sldId id="491" r:id="rId3"/>
    <p:sldId id="278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257" r:id="rId12"/>
    <p:sldId id="460" r:id="rId13"/>
    <p:sldId id="461" r:id="rId14"/>
    <p:sldId id="462" r:id="rId15"/>
    <p:sldId id="256" r:id="rId16"/>
    <p:sldId id="466" r:id="rId17"/>
    <p:sldId id="465" r:id="rId18"/>
    <p:sldId id="486" r:id="rId19"/>
    <p:sldId id="517" r:id="rId20"/>
    <p:sldId id="463" r:id="rId21"/>
    <p:sldId id="520" r:id="rId22"/>
    <p:sldId id="521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03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2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3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16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8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59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74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B963A-2A0C-1AB6-6DA7-A5E6B681A2C7}"/>
              </a:ext>
            </a:extLst>
          </p:cNvPr>
          <p:cNvSpPr/>
          <p:nvPr/>
        </p:nvSpPr>
        <p:spPr>
          <a:xfrm>
            <a:off x="3135522" y="2790833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F648C-540C-0822-96BF-3333E864B80E}"/>
              </a:ext>
            </a:extLst>
          </p:cNvPr>
          <p:cNvSpPr/>
          <p:nvPr/>
        </p:nvSpPr>
        <p:spPr>
          <a:xfrm>
            <a:off x="4859103" y="2790832"/>
            <a:ext cx="1723581" cy="1723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47D97-0962-44AC-552C-BA074EC56B37}"/>
              </a:ext>
            </a:extLst>
          </p:cNvPr>
          <p:cNvSpPr/>
          <p:nvPr/>
        </p:nvSpPr>
        <p:spPr>
          <a:xfrm>
            <a:off x="6582684" y="2789009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74E2F-6D0C-541B-CCCC-0AD2701EF360}"/>
              </a:ext>
            </a:extLst>
          </p:cNvPr>
          <p:cNvSpPr/>
          <p:nvPr/>
        </p:nvSpPr>
        <p:spPr>
          <a:xfrm>
            <a:off x="8306265" y="2789009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9ED3EE-8FEA-9304-4543-16269AC90ECA}"/>
              </a:ext>
            </a:extLst>
          </p:cNvPr>
          <p:cNvSpPr/>
          <p:nvPr/>
        </p:nvSpPr>
        <p:spPr>
          <a:xfrm rot="5400000">
            <a:off x="8122446" y="576823"/>
            <a:ext cx="367638" cy="3447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ABAB6-018C-60FF-974C-81878B1987CB}"/>
              </a:ext>
            </a:extLst>
          </p:cNvPr>
          <p:cNvCxnSpPr/>
          <p:nvPr/>
        </p:nvCxnSpPr>
        <p:spPr>
          <a:xfrm flipV="1">
            <a:off x="5831560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4E5FE-2863-E9C8-6410-BBC1602E7273}"/>
              </a:ext>
            </a:extLst>
          </p:cNvPr>
          <p:cNvSpPr txBox="1"/>
          <p:nvPr/>
        </p:nvSpPr>
        <p:spPr>
          <a:xfrm>
            <a:off x="4915340" y="5854600"/>
            <a:ext cx="21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white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F5AE8-7DD6-1AC8-BFB5-DCC18AD4457C}"/>
              </a:ext>
            </a:extLst>
          </p:cNvPr>
          <p:cNvCxnSpPr/>
          <p:nvPr/>
        </p:nvCxnSpPr>
        <p:spPr>
          <a:xfrm flipV="1">
            <a:off x="3942884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568F0B-5EBE-8388-38B7-AAC7EB410D82}"/>
              </a:ext>
            </a:extLst>
          </p:cNvPr>
          <p:cNvSpPr txBox="1"/>
          <p:nvPr/>
        </p:nvSpPr>
        <p:spPr>
          <a:xfrm>
            <a:off x="3026665" y="5854600"/>
            <a:ext cx="18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2017-6005-181E-9042-B41961C19162}"/>
              </a:ext>
            </a:extLst>
          </p:cNvPr>
          <p:cNvSpPr txBox="1"/>
          <p:nvPr/>
        </p:nvSpPr>
        <p:spPr>
          <a:xfrm>
            <a:off x="6959150" y="1317861"/>
            <a:ext cx="269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rectangle</a:t>
            </a:r>
            <a:r>
              <a:rPr lang="en-US" dirty="0">
                <a:solidFill>
                  <a:schemeClr val="accent1"/>
                </a:solidFill>
              </a:rPr>
              <a:t> of 2 cells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D4951-B1D1-698C-D4BE-B269D2CD6F65}"/>
              </a:ext>
            </a:extLst>
          </p:cNvPr>
          <p:cNvSpPr txBox="1"/>
          <p:nvPr/>
        </p:nvSpPr>
        <p:spPr>
          <a:xfrm>
            <a:off x="3352801" y="357069"/>
            <a:ext cx="5705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s be clear with some words….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ED395-DE6D-70A5-B665-C33893FC9D85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WE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9117F-F18E-A0D3-DD19-74BCC5C26255}"/>
              </a:ext>
            </a:extLst>
          </p:cNvPr>
          <p:cNvCxnSpPr>
            <a:cxnSpLocks/>
          </p:cNvCxnSpPr>
          <p:nvPr/>
        </p:nvCxnSpPr>
        <p:spPr>
          <a:xfrm>
            <a:off x="2293257" y="3610597"/>
            <a:ext cx="733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9C47F6-FEBE-638C-7128-D3292E2B25AE}"/>
              </a:ext>
            </a:extLst>
          </p:cNvPr>
          <p:cNvSpPr txBox="1"/>
          <p:nvPr/>
        </p:nvSpPr>
        <p:spPr>
          <a:xfrm>
            <a:off x="717226" y="3425931"/>
            <a:ext cx="1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 </a:t>
            </a:r>
            <a:r>
              <a:rPr lang="en-US" b="1" dirty="0">
                <a:solidFill>
                  <a:schemeClr val="accent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57957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02DE4-2D25-CE80-BB04-CA2A5D5D577E}"/>
              </a:ext>
            </a:extLst>
          </p:cNvPr>
          <p:cNvSpPr/>
          <p:nvPr/>
        </p:nvSpPr>
        <p:spPr>
          <a:xfrm>
            <a:off x="1739790" y="227350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8DD34-201B-B81A-ED92-A1E6E9A6C80D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 4 </a:t>
            </a:r>
            <a:r>
              <a:rPr lang="en-US" b="1" dirty="0">
                <a:solidFill>
                  <a:schemeClr val="accent1"/>
                </a:solidFill>
              </a:rPr>
              <a:t>/ 4</a:t>
            </a:r>
          </a:p>
        </p:txBody>
      </p:sp>
    </p:spTree>
    <p:extLst>
      <p:ext uri="{BB962C8B-B14F-4D97-AF65-F5344CB8AC3E}">
        <p14:creationId xmlns:p14="http://schemas.microsoft.com/office/powerpoint/2010/main" val="276960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B97978-0B0B-42B5-740E-AE9AF6917DD2}"/>
              </a:ext>
            </a:extLst>
          </p:cNvPr>
          <p:cNvSpPr txBox="1"/>
          <p:nvPr/>
        </p:nvSpPr>
        <p:spPr>
          <a:xfrm>
            <a:off x="1308984" y="1542967"/>
            <a:ext cx="1019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Encoding is the process of </a:t>
            </a:r>
            <a:r>
              <a:rPr lang="en-US" sz="2400" b="1" dirty="0"/>
              <a:t>putting information </a:t>
            </a:r>
            <a:r>
              <a:rPr lang="en-US" sz="2400" dirty="0"/>
              <a:t>(image, text, sound, programs) into a </a:t>
            </a:r>
            <a:r>
              <a:rPr lang="en-US" sz="2400" b="1" dirty="0"/>
              <a:t>specialized text or binary format</a:t>
            </a:r>
            <a:r>
              <a:rPr lang="en-US" sz="2400" dirty="0"/>
              <a:t>, to store them on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F289C-3D7C-E845-0448-9FB973261FBA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80699-3BB5-73FD-2A6A-3BD12D6DBA44}"/>
              </a:ext>
            </a:extLst>
          </p:cNvPr>
          <p:cNvSpPr txBox="1"/>
          <p:nvPr/>
        </p:nvSpPr>
        <p:spPr>
          <a:xfrm>
            <a:off x="4004563" y="481583"/>
            <a:ext cx="5117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What is encoding 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3943D25-6AB8-F386-60C7-8A63F0575741}"/>
              </a:ext>
            </a:extLst>
          </p:cNvPr>
          <p:cNvSpPr/>
          <p:nvPr/>
        </p:nvSpPr>
        <p:spPr>
          <a:xfrm rot="16200000">
            <a:off x="4837073" y="3494781"/>
            <a:ext cx="484632" cy="13653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C06AC-9DA4-5749-660B-FE1AEF57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96" y="4495974"/>
            <a:ext cx="2143125" cy="21431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A0ED926-1866-14C2-0C6C-EB04A1C1CD74}"/>
              </a:ext>
            </a:extLst>
          </p:cNvPr>
          <p:cNvSpPr/>
          <p:nvPr/>
        </p:nvSpPr>
        <p:spPr>
          <a:xfrm>
            <a:off x="2473073" y="3225483"/>
            <a:ext cx="1531490" cy="153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F6F99-BD13-4C2E-65B9-D1C8865A0ACF}"/>
              </a:ext>
            </a:extLst>
          </p:cNvPr>
          <p:cNvGrpSpPr/>
          <p:nvPr/>
        </p:nvGrpSpPr>
        <p:grpSpPr>
          <a:xfrm>
            <a:off x="2732267" y="3486482"/>
            <a:ext cx="916796" cy="1009492"/>
            <a:chOff x="5241048" y="3500182"/>
            <a:chExt cx="916796" cy="10094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AE49A-B794-8B76-42A9-940612078653}"/>
                </a:ext>
              </a:extLst>
            </p:cNvPr>
            <p:cNvSpPr/>
            <p:nvPr/>
          </p:nvSpPr>
          <p:spPr>
            <a:xfrm>
              <a:off x="5447279" y="3893472"/>
              <a:ext cx="392168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441FE-5AB7-52BD-CAB1-C3D68A9202D5}"/>
                </a:ext>
              </a:extLst>
            </p:cNvPr>
            <p:cNvSpPr/>
            <p:nvPr/>
          </p:nvSpPr>
          <p:spPr>
            <a:xfrm>
              <a:off x="5633216" y="3698920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7E4BC5-149A-1DC1-3A5F-E025B9F95B38}"/>
                </a:ext>
              </a:extLst>
            </p:cNvPr>
            <p:cNvSpPr/>
            <p:nvPr/>
          </p:nvSpPr>
          <p:spPr>
            <a:xfrm>
              <a:off x="5241048" y="3893472"/>
              <a:ext cx="206231" cy="206231"/>
            </a:xfrm>
            <a:prstGeom prst="rect">
              <a:avLst/>
            </a:prstGeom>
            <a:solidFill>
              <a:srgbClr val="FFB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A2F8B1-CA05-1B27-DFA4-F84FA445185C}"/>
                </a:ext>
              </a:extLst>
            </p:cNvPr>
            <p:cNvSpPr/>
            <p:nvPr/>
          </p:nvSpPr>
          <p:spPr>
            <a:xfrm>
              <a:off x="5633216" y="4088024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B8F26C-23B7-CC43-23FE-14EEB238C368}"/>
                </a:ext>
              </a:extLst>
            </p:cNvPr>
            <p:cNvSpPr/>
            <p:nvPr/>
          </p:nvSpPr>
          <p:spPr>
            <a:xfrm>
              <a:off x="5839447" y="3500182"/>
              <a:ext cx="318397" cy="1009492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D9A0B-ACE1-09C4-B153-AA67E8939909}"/>
              </a:ext>
            </a:extLst>
          </p:cNvPr>
          <p:cNvCxnSpPr>
            <a:cxnSpLocks/>
          </p:cNvCxnSpPr>
          <p:nvPr/>
        </p:nvCxnSpPr>
        <p:spPr>
          <a:xfrm flipV="1">
            <a:off x="1839901" y="4362624"/>
            <a:ext cx="714734" cy="5049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D7D61-5412-0E77-4018-2B20F9A44BD2}"/>
              </a:ext>
            </a:extLst>
          </p:cNvPr>
          <p:cNvSpPr txBox="1"/>
          <p:nvPr/>
        </p:nvSpPr>
        <p:spPr>
          <a:xfrm>
            <a:off x="5969000" y="3623960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ORANGE 0 2</a:t>
            </a:r>
          </a:p>
          <a:p>
            <a:r>
              <a:rPr lang="en-US" dirty="0">
                <a:latin typeface="Consolas" panose="020B0609020204030204" pitchFamily="49" charset="0"/>
              </a:rPr>
              <a:t>BLUE 	1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1</a:t>
            </a:r>
          </a:p>
          <a:p>
            <a:r>
              <a:rPr lang="en-US" dirty="0">
                <a:latin typeface="Consolas" panose="020B0609020204030204" pitchFamily="49" charset="0"/>
              </a:rPr>
              <a:t>BLUE 	3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5826F-3E99-E609-63A0-A6DEEBB388A7}"/>
              </a:ext>
            </a:extLst>
          </p:cNvPr>
          <p:cNvSpPr txBox="1"/>
          <p:nvPr/>
        </p:nvSpPr>
        <p:spPr>
          <a:xfrm>
            <a:off x="6076138" y="5224523"/>
            <a:ext cx="147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encoding</a:t>
            </a:r>
          </a:p>
          <a:p>
            <a:r>
              <a:rPr lang="en-US" i="1" dirty="0"/>
              <a:t>Of the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5ADF1-659D-C613-6CEA-4C7D53BEE519}"/>
              </a:ext>
            </a:extLst>
          </p:cNvPr>
          <p:cNvSpPr txBox="1"/>
          <p:nvPr/>
        </p:nvSpPr>
        <p:spPr>
          <a:xfrm>
            <a:off x="9003917" y="3617279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01 00 01</a:t>
            </a:r>
          </a:p>
          <a:p>
            <a:r>
              <a:rPr lang="en-US" dirty="0">
                <a:latin typeface="Consolas" panose="020B0609020204030204" pitchFamily="49" charset="0"/>
              </a:rPr>
              <a:t>10 01 10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10 11 01</a:t>
            </a:r>
          </a:p>
          <a:p>
            <a:r>
              <a:rPr lang="en-US" dirty="0">
                <a:latin typeface="Consolas" panose="020B0609020204030204" pitchFamily="49" charset="0"/>
              </a:rPr>
              <a:t>10 11 10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31CDD-A262-7DF5-E07B-EAF6867A32C7}"/>
              </a:ext>
            </a:extLst>
          </p:cNvPr>
          <p:cNvSpPr txBox="1"/>
          <p:nvPr/>
        </p:nvSpPr>
        <p:spPr>
          <a:xfrm>
            <a:off x="9111055" y="5217842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Binary encoding</a:t>
            </a:r>
          </a:p>
          <a:p>
            <a:r>
              <a:rPr lang="en-US" i="1" dirty="0"/>
              <a:t>Of the image</a:t>
            </a:r>
          </a:p>
        </p:txBody>
      </p:sp>
    </p:spTree>
    <p:extLst>
      <p:ext uri="{BB962C8B-B14F-4D97-AF65-F5344CB8AC3E}">
        <p14:creationId xmlns:p14="http://schemas.microsoft.com/office/powerpoint/2010/main" val="220491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41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6E6B5D-9047-37AE-A0F9-654F6304D1AA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D95F8-123E-A142-5771-66B43E44413B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4251-74CB-0908-3302-43973F443F03}"/>
              </a:ext>
            </a:extLst>
          </p:cNvPr>
          <p:cNvSpPr txBox="1"/>
          <p:nvPr/>
        </p:nvSpPr>
        <p:spPr>
          <a:xfrm>
            <a:off x="1118302" y="1510791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black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F1E68-97A8-8FA1-4864-E5BF8910123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908EC-49E5-C22B-E533-FFA0B3832DB1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0F6E41-BD54-4C6E-BAC6-4E6F09C1697D}"/>
              </a:ext>
            </a:extLst>
          </p:cNvPr>
          <p:cNvSpPr/>
          <p:nvPr/>
        </p:nvSpPr>
        <p:spPr>
          <a:xfrm>
            <a:off x="3799105" y="390759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E6CC5A-9322-D599-6360-6E91A820BBD8}"/>
              </a:ext>
            </a:extLst>
          </p:cNvPr>
          <p:cNvSpPr/>
          <p:nvPr/>
        </p:nvSpPr>
        <p:spPr>
          <a:xfrm>
            <a:off x="8142850" y="5557150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1E62F-3D63-7D2D-C40F-076EEBD22B36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8FC95-52BE-E98D-0CDF-DD7869CB9DBF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1B99-E46B-CD15-E325-C4E12A4B680D}"/>
              </a:ext>
            </a:extLst>
          </p:cNvPr>
          <p:cNvSpPr txBox="1"/>
          <p:nvPr/>
        </p:nvSpPr>
        <p:spPr>
          <a:xfrm>
            <a:off x="1118302" y="1510791"/>
            <a:ext cx="4779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6F17B-F66F-CCD0-2699-64BD9C1ADB5C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3B564-493D-BD6B-6FD8-6361E6867F98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7198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</a:t>
                      </a:r>
                      <a:r>
                        <a:rPr lang="en-US" sz="20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2   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953571" y="421843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D3453-36F8-AA54-7AB1-505D4D8E9E0A}"/>
              </a:ext>
            </a:extLst>
          </p:cNvPr>
          <p:cNvSpPr/>
          <p:nvPr/>
        </p:nvSpPr>
        <p:spPr>
          <a:xfrm>
            <a:off x="5172630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77B20-9F27-4A35-5C30-95CEC7338E00}"/>
              </a:ext>
            </a:extLst>
          </p:cNvPr>
          <p:cNvSpPr/>
          <p:nvPr/>
        </p:nvSpPr>
        <p:spPr>
          <a:xfrm>
            <a:off x="6087030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42A7D-F972-C3F1-0D25-7271DC86D19E}"/>
              </a:ext>
            </a:extLst>
          </p:cNvPr>
          <p:cNvSpPr/>
          <p:nvPr/>
        </p:nvSpPr>
        <p:spPr>
          <a:xfrm>
            <a:off x="7001430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299863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665708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4B0360-A79C-5472-56F1-B9FABE347864}"/>
              </a:ext>
            </a:extLst>
          </p:cNvPr>
          <p:cNvGraphicFramePr>
            <a:graphicFrameLocks noGrp="1"/>
          </p:cNvGraphicFramePr>
          <p:nvPr/>
        </p:nvGraphicFramePr>
        <p:xfrm>
          <a:off x="6676444" y="1427258"/>
          <a:ext cx="4115433" cy="140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811">
                  <a:extLst>
                    <a:ext uri="{9D8B030D-6E8A-4147-A177-3AD203B41FA5}">
                      <a16:colId xmlns:a16="http://schemas.microsoft.com/office/drawing/2014/main" val="4124760097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1033755852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4151777020"/>
                    </a:ext>
                  </a:extLst>
                </a:gridCol>
              </a:tblGrid>
              <a:tr h="376179"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Encoding in decimal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Encoding in binary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83255"/>
                  </a:ext>
                </a:extLst>
              </a:tr>
              <a:tr h="94387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 </a:t>
                      </a:r>
                      <a:r>
                        <a:rPr lang="en-US" sz="12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2    Last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33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A5D396-1D54-E8AF-99A0-36B4CD12A1BF}"/>
              </a:ext>
            </a:extLst>
          </p:cNvPr>
          <p:cNvSpPr txBox="1"/>
          <p:nvPr/>
        </p:nvSpPr>
        <p:spPr>
          <a:xfrm>
            <a:off x="2715433" y="556910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E3655-CB90-1B4C-5560-DC85B0F17470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E2BA-B07C-18CE-FEC7-9F655258AAC6}"/>
              </a:ext>
            </a:extLst>
          </p:cNvPr>
          <p:cNvSpPr txBox="1"/>
          <p:nvPr/>
        </p:nvSpPr>
        <p:spPr>
          <a:xfrm rot="804842">
            <a:off x="9953571" y="319922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68937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56CD9-7AE1-5B37-214D-B9B92C9F60A8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68F1-B005-31CA-2C4C-374BB04616D2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5981E-F5D9-6C51-A71F-C8EB7BE295F9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CAE8D1-7C1E-D697-E115-D4C0447AF9CA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689684"/>
          <a:ext cx="9906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1</a:t>
                      </a:r>
                      <a:r>
                        <a:rPr lang="en-US" sz="2000" baseline="30000" dirty="0"/>
                        <a:t>st</a:t>
                      </a:r>
                      <a:r>
                        <a:rPr lang="en-US" sz="200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F0E33A-F37A-ACB5-EB90-0F2F51CAFE64}"/>
              </a:ext>
            </a:extLst>
          </p:cNvPr>
          <p:cNvSpPr txBox="1"/>
          <p:nvPr/>
        </p:nvSpPr>
        <p:spPr>
          <a:xfrm>
            <a:off x="206498" y="4924124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E0073-99F1-9517-69AB-9362FF058B12}"/>
              </a:ext>
            </a:extLst>
          </p:cNvPr>
          <p:cNvSpPr txBox="1"/>
          <p:nvPr/>
        </p:nvSpPr>
        <p:spPr>
          <a:xfrm>
            <a:off x="259298" y="552276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46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0D30F-16AC-3E4C-7E10-93CF5F09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6926">
            <a:off x="4649186" y="3027709"/>
            <a:ext cx="2162674" cy="21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935EC-6355-1DF0-D9E5-CA48887648FA}"/>
              </a:ext>
            </a:extLst>
          </p:cNvPr>
          <p:cNvSpPr txBox="1"/>
          <p:nvPr/>
        </p:nvSpPr>
        <p:spPr>
          <a:xfrm>
            <a:off x="3598314" y="1091806"/>
            <a:ext cx="48013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/>
              <a:t>GAME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5B593-9045-D2AC-8A25-659416B03CFC}"/>
              </a:ext>
            </a:extLst>
          </p:cNvPr>
          <p:cNvSpPr txBox="1"/>
          <p:nvPr/>
        </p:nvSpPr>
        <p:spPr>
          <a:xfrm>
            <a:off x="7862732" y="3429000"/>
            <a:ext cx="236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Count your points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BBAF0-EC2D-7F0B-D18A-2B02AF7BED57}"/>
              </a:ext>
            </a:extLst>
          </p:cNvPr>
          <p:cNvSpPr txBox="1"/>
          <p:nvPr/>
        </p:nvSpPr>
        <p:spPr>
          <a:xfrm>
            <a:off x="1684503" y="3416548"/>
            <a:ext cx="1982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Many answers possible</a:t>
            </a:r>
          </a:p>
        </p:txBody>
      </p:sp>
    </p:spTree>
    <p:extLst>
      <p:ext uri="{BB962C8B-B14F-4D97-AF65-F5344CB8AC3E}">
        <p14:creationId xmlns:p14="http://schemas.microsoft.com/office/powerpoint/2010/main" val="284368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054040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444668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A396382-A8FE-2A86-AC9F-1E67C6218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6841"/>
              </p:ext>
            </p:extLst>
          </p:nvPr>
        </p:nvGraphicFramePr>
        <p:xfrm>
          <a:off x="6651883" y="1536066"/>
          <a:ext cx="4007148" cy="149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16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0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Encoding in decimal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Encoding in binary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1</a:t>
                      </a:r>
                      <a:r>
                        <a:rPr lang="en-US" sz="1050" baseline="30000" dirty="0"/>
                        <a:t>st</a:t>
                      </a:r>
                      <a:r>
                        <a:rPr lang="en-US" sz="105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022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56CD9-7AE1-5B37-214D-B9B92C9F60A8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68F1-B005-31CA-2C4C-374BB04616D2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5981E-F5D9-6C51-A71F-C8EB7BE295F9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CAE8D1-7C1E-D697-E115-D4C0447A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25543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  First position</a:t>
                      </a:r>
                    </a:p>
                    <a:p>
                      <a:r>
                        <a:rPr lang="en-US" sz="2000" dirty="0"/>
                        <a:t>B  Second position</a:t>
                      </a:r>
                    </a:p>
                    <a:p>
                      <a:r>
                        <a:rPr lang="en-US" sz="2000" dirty="0"/>
                        <a:t>C  Third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</a:t>
                      </a:r>
                    </a:p>
                    <a:p>
                      <a:r>
                        <a:rPr lang="en-US" sz="2000" dirty="0"/>
                        <a:t>1011</a:t>
                      </a:r>
                    </a:p>
                    <a:p>
                      <a:r>
                        <a:rPr lang="en-US" sz="20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4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1599160" y="4233247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1010  0000 0000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AB9662-7C4D-426B-8B7C-5C94D4CDF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82826"/>
              </p:ext>
            </p:extLst>
          </p:nvPr>
        </p:nvGraphicFramePr>
        <p:xfrm>
          <a:off x="6776282" y="1370596"/>
          <a:ext cx="3992331" cy="133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777">
                  <a:extLst>
                    <a:ext uri="{9D8B030D-6E8A-4147-A177-3AD203B41FA5}">
                      <a16:colId xmlns:a16="http://schemas.microsoft.com/office/drawing/2014/main" val="1342446612"/>
                    </a:ext>
                  </a:extLst>
                </a:gridCol>
                <a:gridCol w="1330777">
                  <a:extLst>
                    <a:ext uri="{9D8B030D-6E8A-4147-A177-3AD203B41FA5}">
                      <a16:colId xmlns:a16="http://schemas.microsoft.com/office/drawing/2014/main" val="1790638570"/>
                    </a:ext>
                  </a:extLst>
                </a:gridCol>
                <a:gridCol w="1330777">
                  <a:extLst>
                    <a:ext uri="{9D8B030D-6E8A-4147-A177-3AD203B41FA5}">
                      <a16:colId xmlns:a16="http://schemas.microsoft.com/office/drawing/2014/main" val="1381661714"/>
                    </a:ext>
                  </a:extLst>
                </a:gridCol>
              </a:tblGrid>
              <a:tr h="536684">
                <a:tc>
                  <a:txBody>
                    <a:bodyPr/>
                    <a:lstStyle/>
                    <a:p>
                      <a:r>
                        <a:rPr lang="en-US" sz="105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Encoding in decimal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Encoding in binary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21859"/>
                  </a:ext>
                </a:extLst>
              </a:tr>
              <a:tr h="802740">
                <a:tc>
                  <a:txBody>
                    <a:bodyPr/>
                    <a:lstStyle/>
                    <a:p>
                      <a:r>
                        <a:rPr lang="en-US" sz="11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  First position</a:t>
                      </a:r>
                    </a:p>
                    <a:p>
                      <a:r>
                        <a:rPr lang="en-US" sz="1100" dirty="0"/>
                        <a:t>B  Second position</a:t>
                      </a:r>
                    </a:p>
                    <a:p>
                      <a:r>
                        <a:rPr lang="en-US" sz="1100" dirty="0"/>
                        <a:t>C  Third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1010</a:t>
                      </a:r>
                    </a:p>
                    <a:p>
                      <a:r>
                        <a:rPr lang="en-US" sz="1100" dirty="0"/>
                        <a:t>1011</a:t>
                      </a:r>
                    </a:p>
                    <a:p>
                      <a:r>
                        <a:rPr lang="en-US" sz="11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2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BF3DD71-1133-4F99-9A28-CD514BBD4C07}"/>
              </a:ext>
            </a:extLst>
          </p:cNvPr>
          <p:cNvSpPr txBox="1"/>
          <p:nvPr/>
        </p:nvSpPr>
        <p:spPr>
          <a:xfrm>
            <a:off x="5265091" y="4189078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0000  1011 0000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86410-1BE0-4931-A4B1-BB3A9C193773}"/>
              </a:ext>
            </a:extLst>
          </p:cNvPr>
          <p:cNvSpPr txBox="1"/>
          <p:nvPr/>
        </p:nvSpPr>
        <p:spPr>
          <a:xfrm>
            <a:off x="8931022" y="4233247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0000  0000 1100</a:t>
            </a:r>
          </a:p>
        </p:txBody>
      </p:sp>
    </p:spTree>
    <p:extLst>
      <p:ext uri="{BB962C8B-B14F-4D97-AF65-F5344CB8AC3E}">
        <p14:creationId xmlns:p14="http://schemas.microsoft.com/office/powerpoint/2010/main" val="29886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7084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pic>
        <p:nvPicPr>
          <p:cNvPr id="27" name="Google Shape;380;p17">
            <a:extLst>
              <a:ext uri="{FF2B5EF4-FFF2-40B4-BE49-F238E27FC236}">
                <a16:creationId xmlns:a16="http://schemas.microsoft.com/office/drawing/2014/main" id="{4D4024F3-62F8-11F4-7DDB-EADFEC5EEE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81;p17">
            <a:extLst>
              <a:ext uri="{FF2B5EF4-FFF2-40B4-BE49-F238E27FC236}">
                <a16:creationId xmlns:a16="http://schemas.microsoft.com/office/drawing/2014/main" id="{D7EDFF5F-4276-6411-00DA-97AC40242429}"/>
              </a:ext>
            </a:extLst>
          </p:cNvPr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29" name="Google Shape;382;p17">
            <a:extLst>
              <a:ext uri="{FF2B5EF4-FFF2-40B4-BE49-F238E27FC236}">
                <a16:creationId xmlns:a16="http://schemas.microsoft.com/office/drawing/2014/main" id="{4FE7608A-B93E-7E84-1397-D164CC4446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83;p17">
            <a:extLst>
              <a:ext uri="{FF2B5EF4-FFF2-40B4-BE49-F238E27FC236}">
                <a16:creationId xmlns:a16="http://schemas.microsoft.com/office/drawing/2014/main" id="{494050F7-2285-AF74-50AA-B565BBC8C858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2236452319"/>
              </p:ext>
            </p:extLst>
          </p:nvPr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385339"/>
              </p:ext>
            </p:extLst>
          </p:nvPr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07898"/>
              </p:ext>
            </p:extLst>
          </p:nvPr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950155"/>
              </p:ext>
            </p:extLst>
          </p:nvPr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038805"/>
              </p:ext>
            </p:extLst>
          </p:nvPr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246682"/>
              </p:ext>
            </p:extLst>
          </p:nvPr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46512"/>
              </p:ext>
            </p:extLst>
          </p:nvPr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53352"/>
              </p:ext>
            </p:extLst>
          </p:nvPr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Google Shape;99;p2">
            <a:extLst>
              <a:ext uri="{FF2B5EF4-FFF2-40B4-BE49-F238E27FC236}">
                <a16:creationId xmlns:a16="http://schemas.microsoft.com/office/drawing/2014/main" id="{FE27C03B-40E0-81AC-92D6-032F538B5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2918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BC8BB2-B3D6-E5D3-E890-6E0F2AB9FB27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263354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99;p2">
            <a:extLst>
              <a:ext uri="{FF2B5EF4-FFF2-40B4-BE49-F238E27FC236}">
                <a16:creationId xmlns:a16="http://schemas.microsoft.com/office/drawing/2014/main" id="{A081AFA0-2025-415C-AECF-80E9EF263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20780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/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/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/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/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/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/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/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2B008-B035-D13A-5F79-837350109E51}"/>
              </a:ext>
            </a:extLst>
          </p:cNvPr>
          <p:cNvSpPr/>
          <p:nvPr/>
        </p:nvSpPr>
        <p:spPr>
          <a:xfrm>
            <a:off x="9251190" y="195223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701E6-D920-4E9F-4C53-A29801429021}"/>
              </a:ext>
            </a:extLst>
          </p:cNvPr>
          <p:cNvSpPr/>
          <p:nvPr/>
        </p:nvSpPr>
        <p:spPr>
          <a:xfrm>
            <a:off x="9836306" y="5943656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0FC32-2E6E-2AA1-7B51-A7EBD04CAF23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38659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2A50F3-CD96-B4F6-64E5-100D16039BE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14811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E2F417-3CBB-A98D-0C72-E00D1922D882}"/>
              </a:ext>
            </a:extLst>
          </p:cNvPr>
          <p:cNvSpPr/>
          <p:nvPr/>
        </p:nvSpPr>
        <p:spPr>
          <a:xfrm>
            <a:off x="1362793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485-4908-DB24-5623-0FBE9E246090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20278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533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DB5DB3-2049-2D3D-C4A9-640D3064FC15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38085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90F62D-230C-5474-EDF4-42773D557A7B}"/>
              </a:ext>
            </a:extLst>
          </p:cNvPr>
          <p:cNvSpPr/>
          <p:nvPr/>
        </p:nvSpPr>
        <p:spPr>
          <a:xfrm>
            <a:off x="1598957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E6BC2F-E726-7F20-E11B-799746D05559}"/>
              </a:ext>
            </a:extLst>
          </p:cNvPr>
          <p:cNvSpPr/>
          <p:nvPr/>
        </p:nvSpPr>
        <p:spPr>
          <a:xfrm>
            <a:off x="8203002" y="2236923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E7F28E-DB88-CDEA-C1DE-BD052004F1B5}"/>
              </a:ext>
            </a:extLst>
          </p:cNvPr>
          <p:cNvSpPr/>
          <p:nvPr/>
        </p:nvSpPr>
        <p:spPr>
          <a:xfrm>
            <a:off x="10135843" y="2293072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CB30-9EDB-725D-74D7-5121CEA4088A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7204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C8F25-E285-33EA-E105-908F78D6FDF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4 / 4</a:t>
            </a:r>
          </a:p>
        </p:txBody>
      </p:sp>
    </p:spTree>
    <p:extLst>
      <p:ext uri="{BB962C8B-B14F-4D97-AF65-F5344CB8AC3E}">
        <p14:creationId xmlns:p14="http://schemas.microsoft.com/office/powerpoint/2010/main" val="163919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1080</Words>
  <Application>Microsoft Office PowerPoint</Application>
  <PresentationFormat>Widescreen</PresentationFormat>
  <Paragraphs>365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29</cp:revision>
  <dcterms:created xsi:type="dcterms:W3CDTF">2023-03-15T06:34:02Z</dcterms:created>
  <dcterms:modified xsi:type="dcterms:W3CDTF">2023-03-20T02:17:20Z</dcterms:modified>
</cp:coreProperties>
</file>