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94E0AD-06E3-49E5-9419-9E287074BBC3}">
  <a:tblStyle styleId="{F294E0AD-06E3-49E5-9419-9E287074BB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riting_syste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225442" y="2535216"/>
            <a:ext cx="3689536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2"/>
          <p:cNvGraphicFramePr/>
          <p:nvPr/>
        </p:nvGraphicFramePr>
        <p:xfrm>
          <a:off x="1756432" y="244958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0" name="Google Shape;250;p22"/>
          <p:cNvSpPr/>
          <p:nvPr/>
        </p:nvSpPr>
        <p:spPr>
          <a:xfrm>
            <a:off x="6744357" y="297186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/>
          <p:nvPr/>
        </p:nvSpPr>
        <p:spPr>
          <a:xfrm>
            <a:off x="5583895" y="2979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2287974" y="1031788"/>
            <a:ext cx="79606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3 slots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how many numbers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express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binary system?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4334536" y="2979806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2"/>
          <p:cNvSpPr/>
          <p:nvPr/>
        </p:nvSpPr>
        <p:spPr>
          <a:xfrm flipH="1">
            <a:off x="3745715" y="5739984"/>
            <a:ext cx="3913042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6987245" y="5874922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5801382" y="5887622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501220" y="587650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4282144" y="4849881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5558494" y="4838768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6764994" y="487210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1426585" y="2267076"/>
            <a:ext cx="2750784" cy="27166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23"/>
          <p:cNvGraphicFramePr/>
          <p:nvPr/>
        </p:nvGraphicFramePr>
        <p:xfrm>
          <a:off x="3079750" y="290807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0" name="Google Shape;270;p23"/>
          <p:cNvSpPr txBox="1"/>
          <p:nvPr/>
        </p:nvSpPr>
        <p:spPr>
          <a:xfrm>
            <a:off x="5414963" y="4384449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327525" y="4406674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8126413" y="3170011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6692900" y="4373336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7899400" y="4406674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 txBox="1"/>
          <p:nvPr/>
        </p:nvSpPr>
        <p:spPr>
          <a:xfrm>
            <a:off x="3143250" y="4406674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8207375" y="334622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6972300" y="3170011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7053263" y="334622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5824538" y="3181124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5905500" y="3357336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4670425" y="3181124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4751388" y="3357336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2462034" y="685939"/>
            <a:ext cx="73314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this number 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4"/>
          <p:cNvGraphicFramePr/>
          <p:nvPr/>
        </p:nvGraphicFramePr>
        <p:xfrm>
          <a:off x="3181350" y="180498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2" name="Google Shape;292;p24"/>
          <p:cNvSpPr/>
          <p:nvPr/>
        </p:nvSpPr>
        <p:spPr>
          <a:xfrm>
            <a:off x="8228013" y="2066925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4"/>
          <p:cNvSpPr txBox="1"/>
          <p:nvPr/>
        </p:nvSpPr>
        <p:spPr>
          <a:xfrm>
            <a:off x="8308975" y="2243138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7073900" y="2066925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7154863" y="2243138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5926138" y="2078038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6007100" y="225425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4"/>
          <p:cNvSpPr/>
          <p:nvPr/>
        </p:nvSpPr>
        <p:spPr>
          <a:xfrm>
            <a:off x="4772025" y="2078038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4852988" y="225425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2462034" y="685939"/>
            <a:ext cx="73314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this number ?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5818188" y="4516437"/>
            <a:ext cx="11715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4619625" y="4516437"/>
            <a:ext cx="11207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7062788" y="4503737"/>
            <a:ext cx="1171575" cy="70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8191500" y="4516437"/>
            <a:ext cx="11715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3435350" y="4516437"/>
            <a:ext cx="112077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3371850" y="5732462"/>
            <a:ext cx="7561263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8 * </a:t>
            </a:r>
            <a:r>
              <a:rPr lang="en-U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+ 4 * </a:t>
            </a:r>
            <a:r>
              <a:rPr lang="en-U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+ 2 * </a:t>
            </a:r>
            <a:r>
              <a:rPr lang="en-U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5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 + 1* </a:t>
            </a:r>
            <a:r>
              <a:rPr lang="en-US"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5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=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5707063" y="3302000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4619625" y="3324225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6985000" y="3290887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8191500" y="3324225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3435350" y="3324225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p24"/>
          <p:cNvCxnSpPr/>
          <p:nvPr/>
        </p:nvCxnSpPr>
        <p:spPr>
          <a:xfrm>
            <a:off x="4019550" y="4000500"/>
            <a:ext cx="0" cy="5159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24"/>
          <p:cNvCxnSpPr/>
          <p:nvPr/>
        </p:nvCxnSpPr>
        <p:spPr>
          <a:xfrm>
            <a:off x="5172075" y="3989387"/>
            <a:ext cx="0" cy="514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Google Shape;314;p24"/>
          <p:cNvCxnSpPr/>
          <p:nvPr/>
        </p:nvCxnSpPr>
        <p:spPr>
          <a:xfrm>
            <a:off x="6396038" y="3989387"/>
            <a:ext cx="0" cy="5143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24"/>
          <p:cNvCxnSpPr/>
          <p:nvPr/>
        </p:nvCxnSpPr>
        <p:spPr>
          <a:xfrm>
            <a:off x="7548563" y="3976687"/>
            <a:ext cx="0" cy="5159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24"/>
          <p:cNvCxnSpPr/>
          <p:nvPr/>
        </p:nvCxnSpPr>
        <p:spPr>
          <a:xfrm>
            <a:off x="8701088" y="4000500"/>
            <a:ext cx="0" cy="5159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7" name="Google Shape;317;p24"/>
          <p:cNvSpPr txBox="1"/>
          <p:nvPr/>
        </p:nvSpPr>
        <p:spPr>
          <a:xfrm rot="-1112125">
            <a:off x="228601" y="424328"/>
            <a:ext cx="1695016" cy="52322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784" y="4528443"/>
            <a:ext cx="1698326" cy="199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8484" y="4341119"/>
            <a:ext cx="1233252" cy="21265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25"/>
          <p:cNvGraphicFramePr/>
          <p:nvPr/>
        </p:nvGraphicFramePr>
        <p:xfrm>
          <a:off x="2949785" y="174238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Google Shape;325;p25"/>
          <p:cNvSpPr/>
          <p:nvPr/>
        </p:nvSpPr>
        <p:spPr>
          <a:xfrm>
            <a:off x="7996448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8077410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6842335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5"/>
          <p:cNvSpPr txBox="1"/>
          <p:nvPr/>
        </p:nvSpPr>
        <p:spPr>
          <a:xfrm>
            <a:off x="6923298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5694573" y="2015431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5775535" y="2191643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4540460" y="2015431"/>
            <a:ext cx="701675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4621423" y="2191643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5284998" y="321875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*4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4197560" y="3240981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*8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6562935" y="3207643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*2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7769435" y="3240981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*1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013285" y="3270012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*16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3227598" y="2004318"/>
            <a:ext cx="701675" cy="121443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3308561" y="2180531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1159" y="4164906"/>
            <a:ext cx="1233252" cy="21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678" y="4216162"/>
            <a:ext cx="1233252" cy="21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2935" y="4501912"/>
            <a:ext cx="1698326" cy="199572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>
            <a:spLocks noGrp="1"/>
          </p:cNvSpPr>
          <p:nvPr>
            <p:ph type="title"/>
          </p:nvPr>
        </p:nvSpPr>
        <p:spPr>
          <a:xfrm>
            <a:off x="4901924" y="455711"/>
            <a:ext cx="2988648" cy="94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Game !!! </a:t>
            </a: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027" y="353585"/>
            <a:ext cx="174993" cy="348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/>
        </p:nvSpPr>
        <p:spPr>
          <a:xfrm>
            <a:off x="826670" y="672153"/>
            <a:ext cx="1245598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5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8553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1979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9469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5392" y="353582"/>
            <a:ext cx="174993" cy="34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927" y="245998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5"/>
          <p:cNvSpPr txBox="1"/>
          <p:nvPr/>
        </p:nvSpPr>
        <p:spPr>
          <a:xfrm>
            <a:off x="124248" y="709616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390" y="623955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6"/>
          <p:cNvSpPr txBox="1"/>
          <p:nvPr/>
        </p:nvSpPr>
        <p:spPr>
          <a:xfrm>
            <a:off x="920534" y="1227321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6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3118418" y="716506"/>
            <a:ext cx="760445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your </a:t>
            </a: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flippy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 do the </a:t>
            </a: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729" y="1743075"/>
            <a:ext cx="7896225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0313" y="1375781"/>
            <a:ext cx="4676546" cy="514736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/>
          <p:nvPr/>
        </p:nvSpPr>
        <p:spPr>
          <a:xfrm>
            <a:off x="3960313" y="418860"/>
            <a:ext cx="4786118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a bit,  </a:t>
            </a: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BYTE 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628" y="2216169"/>
            <a:ext cx="8519886" cy="427651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-1" y="0"/>
            <a:ext cx="1468193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3058142" y="365312"/>
            <a:ext cx="71163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What did we learn today?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67" y="624255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9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8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9"/>
          <p:cNvSpPr txBox="1"/>
          <p:nvPr/>
        </p:nvSpPr>
        <p:spPr>
          <a:xfrm>
            <a:off x="658019" y="1095648"/>
            <a:ext cx="63190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3209165" y="2984500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3720340" y="2754313"/>
            <a:ext cx="506413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4417253" y="2827338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9"/>
          <p:cNvSpPr txBox="1"/>
          <p:nvPr/>
        </p:nvSpPr>
        <p:spPr>
          <a:xfrm>
            <a:off x="5077653" y="3498850"/>
            <a:ext cx="50482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5571365" y="3549650"/>
            <a:ext cx="504825" cy="78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9"/>
          <p:cNvSpPr txBox="1"/>
          <p:nvPr/>
        </p:nvSpPr>
        <p:spPr>
          <a:xfrm>
            <a:off x="6057140" y="2808288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9"/>
          <p:cNvSpPr txBox="1"/>
          <p:nvPr/>
        </p:nvSpPr>
        <p:spPr>
          <a:xfrm>
            <a:off x="6617528" y="2716213"/>
            <a:ext cx="506412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7296978" y="2913063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8463905" y="4173135"/>
            <a:ext cx="56938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2804353" y="3687763"/>
            <a:ext cx="506412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8057390" y="3479800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29" descr="Résultat de recherche d'images pour &quot;finger&quot;"/>
          <p:cNvPicPr preferRelativeResize="0"/>
          <p:nvPr/>
        </p:nvPicPr>
        <p:blipFill rotWithShape="1">
          <a:blip r:embed="rId5">
            <a:alphaModFix/>
          </a:blip>
          <a:srcRect b="55916"/>
          <a:stretch/>
        </p:blipFill>
        <p:spPr>
          <a:xfrm rot="3634296">
            <a:off x="6778659" y="4583907"/>
            <a:ext cx="2228850" cy="119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23403" y="2827338"/>
            <a:ext cx="6049962" cy="403066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9"/>
          <p:cNvSpPr txBox="1"/>
          <p:nvPr/>
        </p:nvSpPr>
        <p:spPr>
          <a:xfrm>
            <a:off x="3538454" y="1036265"/>
            <a:ext cx="492545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in </a:t>
            </a: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11 </a:t>
            </a:r>
            <a:r>
              <a:rPr lang="en-US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715726" y="502326"/>
            <a:ext cx="392524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047386" y="1343466"/>
            <a:ext cx="6260304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-1" y="0"/>
            <a:ext cx="2275647" cy="3693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032" y="52926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856685" y="120496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01" y="581459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116924" y="117925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67614" y="3717231"/>
            <a:ext cx="3140769" cy="31407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 rot="-769996">
            <a:off x="1027429" y="4882985"/>
            <a:ext cx="833883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 rot="695750">
            <a:off x="2650332" y="4535256"/>
            <a:ext cx="1483098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 rot="-1521407">
            <a:off x="9035616" y="4831132"/>
            <a:ext cx="2132315" cy="16312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128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785973" y="1013904"/>
            <a:ext cx="10488555" cy="144655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 Numeral System is a </a:t>
            </a:r>
            <a:r>
              <a:rPr lang="en-US" sz="4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writing system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expressing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7266" y="3646241"/>
            <a:ext cx="6845968" cy="285504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451317" y="2982603"/>
            <a:ext cx="4323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example of Number Systems: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/>
          <p:cNvGrpSpPr/>
          <p:nvPr/>
        </p:nvGrpSpPr>
        <p:grpSpPr>
          <a:xfrm>
            <a:off x="2739959" y="2721177"/>
            <a:ext cx="6049962" cy="4136823"/>
            <a:chOff x="2160410" y="2721177"/>
            <a:chExt cx="6049962" cy="4136823"/>
          </a:xfrm>
        </p:grpSpPr>
        <p:pic>
          <p:nvPicPr>
            <p:cNvPr id="119" name="Google Shape;11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60410" y="2827338"/>
              <a:ext cx="6049962" cy="40306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 txBox="1"/>
            <p:nvPr/>
          </p:nvSpPr>
          <p:spPr>
            <a:xfrm>
              <a:off x="2694010" y="2989464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3205185" y="2759277"/>
              <a:ext cx="506413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3902098" y="283230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4562498" y="3503814"/>
              <a:ext cx="504825" cy="785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5056210" y="3554614"/>
              <a:ext cx="504825" cy="7858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5541985" y="281325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6102373" y="2721177"/>
              <a:ext cx="506412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6781823" y="2918027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7459685" y="3581602"/>
              <a:ext cx="504825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2289198" y="3692727"/>
              <a:ext cx="506412" cy="785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500"/>
                <a:buFont typeface="Arial"/>
                <a:buNone/>
              </a:pPr>
              <a:r>
                <a:rPr lang="en-US" sz="4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6"/>
          <p:cNvSpPr txBox="1"/>
          <p:nvPr/>
        </p:nvSpPr>
        <p:spPr>
          <a:xfrm>
            <a:off x="2171420" y="721570"/>
            <a:ext cx="7938327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expressed with 10 digits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17"/>
          <p:cNvGraphicFramePr/>
          <p:nvPr/>
        </p:nvGraphicFramePr>
        <p:xfrm>
          <a:off x="3084884" y="27466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Google Shape;136;p17"/>
          <p:cNvSpPr txBox="1"/>
          <p:nvPr/>
        </p:nvSpPr>
        <p:spPr>
          <a:xfrm>
            <a:off x="4012451" y="964933"/>
            <a:ext cx="4060357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17 =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072809" y="3268929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8201397" y="353086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912347" y="3276867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040934" y="3538804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 rot="5400000">
            <a:off x="8565298" y="1938283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296290" y="1888016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 rot="5400000">
            <a:off x="7309942" y="1953178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7040934" y="1902911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2569312" y="154357"/>
            <a:ext cx="712714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 has a weight (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10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9754753" y="5169167"/>
            <a:ext cx="148889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478834" y="5076796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389809" y="5099021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755184" y="5065683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7961684" y="5099021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207122" y="5099021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>
            <a:off x="2910259" y="5957858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8315697" y="609279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129834" y="6105496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829672" y="6094383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645397" y="6107083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542084" y="6105496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/>
          <p:nvPr/>
        </p:nvSpPr>
        <p:spPr>
          <a:xfrm rot="10800000">
            <a:off x="9545071" y="4986496"/>
            <a:ext cx="205436" cy="86341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8"/>
          <p:cNvGraphicFramePr/>
          <p:nvPr/>
        </p:nvGraphicFramePr>
        <p:xfrm>
          <a:off x="3354410" y="261017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" name="Google Shape;164;p18"/>
          <p:cNvSpPr/>
          <p:nvPr/>
        </p:nvSpPr>
        <p:spPr>
          <a:xfrm>
            <a:off x="8342335" y="313246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181873" y="314039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932586" y="473232"/>
            <a:ext cx="869675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3 slots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how many numbers </a:t>
            </a: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express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decimal system?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932514" y="3140398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748360" y="5019514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659335" y="5041739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024710" y="5008401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231210" y="5041739"/>
            <a:ext cx="11715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476648" y="5041739"/>
            <a:ext cx="112077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/>
          <p:nvPr/>
        </p:nvSpPr>
        <p:spPr>
          <a:xfrm flipH="1">
            <a:off x="3179785" y="5900576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585223" y="6035514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399360" y="6048214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6099198" y="6037101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914923" y="6049801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811610" y="6048214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9"/>
          <p:cNvGraphicFramePr/>
          <p:nvPr/>
        </p:nvGraphicFramePr>
        <p:xfrm>
          <a:off x="2929139" y="16238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187;p19"/>
          <p:cNvSpPr/>
          <p:nvPr/>
        </p:nvSpPr>
        <p:spPr>
          <a:xfrm>
            <a:off x="7947227" y="210232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075815" y="236426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6786765" y="211026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915352" y="237219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5553277" y="210232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681865" y="236426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 rot="540941">
            <a:off x="2172903" y="5569174"/>
            <a:ext cx="25940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I add a zero 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 rot="10800000" flipH="1">
            <a:off x="3727652" y="3327267"/>
            <a:ext cx="1027112" cy="1808163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19"/>
          <p:cNvSpPr/>
          <p:nvPr/>
        </p:nvSpPr>
        <p:spPr>
          <a:xfrm>
            <a:off x="3378402" y="4557580"/>
            <a:ext cx="700087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457777" y="470363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 rot="540983">
            <a:off x="7461452" y="5610092"/>
            <a:ext cx="259397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I insert a zero 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8585402" y="4490905"/>
            <a:ext cx="700087" cy="12144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8721927" y="4606792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 rot="10800000">
            <a:off x="8653664" y="3633655"/>
            <a:ext cx="423863" cy="857250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19"/>
          <p:cNvSpPr txBox="1"/>
          <p:nvPr/>
        </p:nvSpPr>
        <p:spPr>
          <a:xfrm>
            <a:off x="-1" y="0"/>
            <a:ext cx="1466851" cy="369332"/>
          </a:xfrm>
          <a:prstGeom prst="rect">
            <a:avLst/>
          </a:prstGeom>
          <a:solidFill>
            <a:srgbClr val="FF09AD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78" y="47323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428731" y="1148933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082" y="3144046"/>
            <a:ext cx="2643603" cy="363390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1163782" y="749118"/>
            <a:ext cx="99636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“binary” is a number system using </a:t>
            </a: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2 digits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0" descr="Résultat de recherche d'images pour &quot;transistor 0 1&quot;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3373" y="3154815"/>
            <a:ext cx="2182812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3831198" y="2688090"/>
            <a:ext cx="504825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2892985" y="2515052"/>
            <a:ext cx="504825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 rot="867916">
            <a:off x="6341035" y="5472565"/>
            <a:ext cx="4456113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Capacitor values: </a:t>
            </a:r>
            <a:r>
              <a:rPr lang="en-US" sz="17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OFF (0)  or ON (1</a:t>
            </a:r>
            <a:r>
              <a:rPr lang="en-US" sz="1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0"/>
          <p:cNvCxnSpPr/>
          <p:nvPr/>
        </p:nvCxnSpPr>
        <p:spPr>
          <a:xfrm rot="10800000" flipH="1">
            <a:off x="8341285" y="4499427"/>
            <a:ext cx="892175" cy="935038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20"/>
          <p:cNvSpPr txBox="1"/>
          <p:nvPr/>
        </p:nvSpPr>
        <p:spPr>
          <a:xfrm rot="-1441859">
            <a:off x="3740710" y="3986665"/>
            <a:ext cx="2733675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7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r>
              <a:rPr lang="en-US" sz="17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(Binary digit 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 rot="10800000">
            <a:off x="3831198" y="3450090"/>
            <a:ext cx="852487" cy="723900"/>
          </a:xfrm>
          <a:prstGeom prst="straightConnector1">
            <a:avLst/>
          </a:prstGeom>
          <a:noFill/>
          <a:ln w="76200" cap="flat" cmpd="sng">
            <a:solidFill>
              <a:srgbClr val="158AAC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21"/>
          <p:cNvGraphicFramePr/>
          <p:nvPr/>
        </p:nvGraphicFramePr>
        <p:xfrm>
          <a:off x="3238469" y="277060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{F294E0AD-06E3-49E5-9419-9E287074BBC3}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2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2" name="Google Shape;222;p21"/>
          <p:cNvSpPr txBox="1"/>
          <p:nvPr/>
        </p:nvSpPr>
        <p:spPr>
          <a:xfrm>
            <a:off x="4640699" y="827065"/>
            <a:ext cx="406035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3 =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 +  </a:t>
            </a:r>
            <a:r>
              <a:rPr lang="en-US"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000" b="0" i="0" u="none" strike="noStrike" cap="non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8226394" y="3292892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8354982" y="3554830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7065932" y="3300830"/>
            <a:ext cx="914400" cy="158432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7194519" y="3562767"/>
            <a:ext cx="539750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1"/>
          <p:cNvSpPr/>
          <p:nvPr/>
        </p:nvSpPr>
        <p:spPr>
          <a:xfrm rot="5400000">
            <a:off x="8718883" y="1962246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8449875" y="1911979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1"/>
          <p:cNvSpPr/>
          <p:nvPr/>
        </p:nvSpPr>
        <p:spPr>
          <a:xfrm rot="5400000">
            <a:off x="7463527" y="1977141"/>
            <a:ext cx="189056" cy="117403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7194519" y="1926874"/>
            <a:ext cx="885825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3063844" y="357557"/>
            <a:ext cx="7127144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slot  has a weight ( </a:t>
            </a:r>
            <a:r>
              <a:rPr lang="en-US" sz="35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powers of 2</a:t>
            </a:r>
            <a:r>
              <a:rPr lang="en-US"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9908338" y="5193130"/>
            <a:ext cx="1488896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5632419" y="5100759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4543394" y="512298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6908769" y="5089646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8115269" y="5122984"/>
            <a:ext cx="11715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3360707" y="5122984"/>
            <a:ext cx="1120775" cy="6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^4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 flipH="1">
            <a:off x="3063844" y="5981821"/>
            <a:ext cx="6076950" cy="771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8469282" y="6116759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7283419" y="6129459"/>
            <a:ext cx="363538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5983257" y="6118346"/>
            <a:ext cx="36353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4798982" y="6131046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3695669" y="6129459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 rot="10800000">
            <a:off x="9698656" y="5010459"/>
            <a:ext cx="205436" cy="863412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Widescreen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!!!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SENGHAK.CHHUN</dc:creator>
  <cp:lastModifiedBy>SENGHAK.CHHUN</cp:lastModifiedBy>
  <cp:revision>1</cp:revision>
  <dcterms:modified xsi:type="dcterms:W3CDTF">2023-02-15T01:39:37Z</dcterms:modified>
</cp:coreProperties>
</file>