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BEF54-885A-49DC-BED7-CA23A72E39FD}">
  <a:tblStyle styleId="{EF1BEF54-885A-49DC-BED7-CA23A72E39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14T11:47:00.786" idx="1">
    <p:pos x="6000" y="0"/>
    <p:text>do
-Narin Noeurn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14T11:47:00.792" idx="2">
    <p:pos x="6000" y="0"/>
    <p:text>do
-Narin Noeurn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14T11:47:00.793" idx="3">
    <p:pos x="6000" y="0"/>
    <p:text>The definite article should be used here.
-Narin Noeurn</p:text>
  </p:cm>
  <p:cm authorId="0" dt="2023-02-14T11:47:00.793" idx="4">
    <p:pos x="6000" y="100"/>
    <p:text>-Narin Noeurn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day of the week is: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1 week is 7 days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7  = 111 (1 bit = 1 slot) so mean the day of the week is 3 bits.</a:t>
            </a: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udio.code.org/s/odometer/next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726637" y="2535216"/>
            <a:ext cx="668715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HEXA/BINARY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2"/>
          <p:cNvGraphicFramePr/>
          <p:nvPr/>
        </p:nvGraphicFramePr>
        <p:xfrm>
          <a:off x="1236486" y="25585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{EF1BEF54-885A-49DC-BED7-CA23A72E39FD}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Google Shape;261;p22"/>
          <p:cNvSpPr/>
          <p:nvPr/>
        </p:nvSpPr>
        <p:spPr>
          <a:xfrm>
            <a:off x="6224411" y="3080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5063949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3101798" y="654589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this number to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3814590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3630436" y="4967860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2541411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906786" y="4956747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6113286" y="499008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358724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 flipH="1">
            <a:off x="1061861" y="5848922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467299" y="598386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5281436" y="5996560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3981274" y="598544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2796999" y="5998147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1693686" y="599656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6358764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4019512" y="331231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7880410" y="230391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7934351" y="1607248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8578294" y="2033692"/>
            <a:ext cx="69314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8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7880410" y="3027579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7880410" y="375124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8878627" y="4321463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5196569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 txBox="1"/>
          <p:nvPr/>
        </p:nvSpPr>
        <p:spPr>
          <a:xfrm>
            <a:off x="971830" y="1227321"/>
            <a:ext cx="5293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/>
        </p:nvSpPr>
        <p:spPr>
          <a:xfrm>
            <a:off x="1236486" y="4913669"/>
            <a:ext cx="9298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slot in base8) ?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/>
        </p:nvSpPr>
        <p:spPr>
          <a:xfrm>
            <a:off x="2562420" y="250130"/>
            <a:ext cx="8363508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binary number to octal number?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1236484" y="5607890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8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1236484" y="6325475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8  to a number in base 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8221290" y="2646476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3293457" y="2734757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285288" y="2603402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6468018" y="2029574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/>
          <p:nvPr/>
        </p:nvSpPr>
        <p:spPr>
          <a:xfrm flipH="1">
            <a:off x="5227256" y="3539206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6341840" y="2938998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/>
        </p:nvSpPr>
        <p:spPr>
          <a:xfrm>
            <a:off x="2070538" y="531648"/>
            <a:ext cx="9298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slot in base8) ?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3229379" y="270223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309042" y="282879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1468192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547855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4345570" y="2978621"/>
            <a:ext cx="1210614" cy="4636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2356267" y="3920818"/>
            <a:ext cx="841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1800" b="1" i="1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5988676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6068339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6639957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6719620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7306300" y="270223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7385963" y="282879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8886422" y="272496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8966085" y="285152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9537703" y="272496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9617366" y="285152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10204046" y="2714609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10283709" y="284117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7262" y="2944241"/>
            <a:ext cx="742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0695" y="2892485"/>
            <a:ext cx="7429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 txBox="1"/>
          <p:nvPr/>
        </p:nvSpPr>
        <p:spPr>
          <a:xfrm>
            <a:off x="7877918" y="3920818"/>
            <a:ext cx="841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 i="1" u="none" strike="noStrike" cap="none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2568181" y="5012575"/>
            <a:ext cx="7444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slot in </a:t>
            </a:r>
            <a:r>
              <a:rPr lang="en-US" sz="35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r>
              <a:rPr lang="en-US" sz="35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slots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500" b="1" i="0" u="none" strike="noStrike" cap="none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3500" b="1" i="0" u="none" strike="noStrike" cap="none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5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2798318" y="434635"/>
            <a:ext cx="1060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8 to a number in base 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6418845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6498508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7070126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7149789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/>
          <p:nvPr/>
        </p:nvSpPr>
        <p:spPr>
          <a:xfrm rot="5400000">
            <a:off x="8599354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2651344" y="1702900"/>
            <a:ext cx="895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2651344" y="4085491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9212912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9292575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8554297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8633960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7881278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7960941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5"/>
          <p:cNvCxnSpPr>
            <a:stCxn id="350" idx="2"/>
          </p:cNvCxnSpPr>
          <p:nvPr/>
        </p:nvCxnSpPr>
        <p:spPr>
          <a:xfrm>
            <a:off x="7355935" y="2274781"/>
            <a:ext cx="1034700" cy="12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25"/>
          <p:cNvSpPr/>
          <p:nvPr/>
        </p:nvSpPr>
        <p:spPr>
          <a:xfrm rot="5400000">
            <a:off x="5140101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753659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5833322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095044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5174707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4422025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4501688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25"/>
          <p:cNvCxnSpPr/>
          <p:nvPr/>
        </p:nvCxnSpPr>
        <p:spPr>
          <a:xfrm flipH="1">
            <a:off x="5463409" y="2163704"/>
            <a:ext cx="1194970" cy="1341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25"/>
          <p:cNvSpPr txBox="1"/>
          <p:nvPr/>
        </p:nvSpPr>
        <p:spPr>
          <a:xfrm>
            <a:off x="3529471" y="5946002"/>
            <a:ext cx="57534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  (26)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 (010110)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5452906" y="374870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5532569" y="38752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6104187" y="374870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6183850" y="38752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2205743" y="4056810"/>
            <a:ext cx="895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2190777" y="1757433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8752345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8832008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8093730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8173393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7420711" y="171000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7500374" y="183656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6"/>
          <p:cNvCxnSpPr/>
          <p:nvPr/>
        </p:nvCxnSpPr>
        <p:spPr>
          <a:xfrm>
            <a:off x="5136955" y="2986697"/>
            <a:ext cx="680152" cy="6705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6"/>
          <p:cNvSpPr/>
          <p:nvPr/>
        </p:nvSpPr>
        <p:spPr>
          <a:xfrm rot="5400000" flipH="1">
            <a:off x="4759541" y="1617277"/>
            <a:ext cx="321489" cy="241726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5293092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5372755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4634477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4714140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3961458" y="171000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4041121" y="183656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3948299" y="5728288"/>
            <a:ext cx="50898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(010110)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🡺 (26)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072773" y="402250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 to a number in base 8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 rot="5400000" flipH="1">
            <a:off x="8196427" y="1604371"/>
            <a:ext cx="321489" cy="241726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26"/>
          <p:cNvCxnSpPr/>
          <p:nvPr/>
        </p:nvCxnSpPr>
        <p:spPr>
          <a:xfrm flipH="1">
            <a:off x="6544862" y="3038903"/>
            <a:ext cx="697546" cy="6705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/>
        </p:nvSpPr>
        <p:spPr>
          <a:xfrm>
            <a:off x="2262894" y="562972"/>
            <a:ext cx="905446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5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hexadecimal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expressed with 16 digits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7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3374497" y="6088756"/>
            <a:ext cx="529786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contains values from 0 to 15 </a:t>
            </a:r>
            <a:endParaRPr sz="2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4477" y="1864404"/>
            <a:ext cx="60579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 txBox="1"/>
          <p:nvPr/>
        </p:nvSpPr>
        <p:spPr>
          <a:xfrm>
            <a:off x="10043886" y="3468914"/>
            <a:ext cx="78258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15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418630">
            <a:off x="3319549" y="3430535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592555">
            <a:off x="3319546" y="3831728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809520">
            <a:off x="3506499" y="4177235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944114" flipH="1">
            <a:off x="7787053" y="3541225"/>
            <a:ext cx="466725" cy="88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75693" flipH="1">
            <a:off x="7607832" y="3968928"/>
            <a:ext cx="466725" cy="88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75693" flipH="1">
            <a:off x="7532455" y="4305498"/>
            <a:ext cx="466725" cy="88321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7"/>
          <p:cNvSpPr txBox="1"/>
          <p:nvPr/>
        </p:nvSpPr>
        <p:spPr>
          <a:xfrm>
            <a:off x="2693079" y="46303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2675836" y="394488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2804124" y="311658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3152321" y="26530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3532341" y="216609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3976693" y="190565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4530074" y="183156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5276627" y="26530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5912850" y="2599998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345775" y="186440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7107479" y="1687926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7"/>
          <p:cNvSpPr txBox="1"/>
          <p:nvPr/>
        </p:nvSpPr>
        <p:spPr>
          <a:xfrm>
            <a:off x="7755871" y="1957880"/>
            <a:ext cx="463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8200223" y="2728665"/>
            <a:ext cx="4587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8422399" y="3360915"/>
            <a:ext cx="500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8363289" y="4101639"/>
            <a:ext cx="4347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8323816" y="4729064"/>
            <a:ext cx="4203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Google Shape;439;p28"/>
          <p:cNvGraphicFramePr/>
          <p:nvPr/>
        </p:nvGraphicFramePr>
        <p:xfrm>
          <a:off x="1133445" y="27120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{EF1BEF54-885A-49DC-BED7-CA23A72E39FD}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" name="Google Shape;440;p28"/>
          <p:cNvSpPr/>
          <p:nvPr/>
        </p:nvSpPr>
        <p:spPr>
          <a:xfrm>
            <a:off x="6121370" y="323432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4960908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3055908" y="891624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(hexa) to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8"/>
          <p:cNvSpPr/>
          <p:nvPr/>
        </p:nvSpPr>
        <p:spPr>
          <a:xfrm>
            <a:off x="3711549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8"/>
          <p:cNvSpPr txBox="1"/>
          <p:nvPr/>
        </p:nvSpPr>
        <p:spPr>
          <a:xfrm>
            <a:off x="3527395" y="512137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 txBox="1"/>
          <p:nvPr/>
        </p:nvSpPr>
        <p:spPr>
          <a:xfrm>
            <a:off x="2438370" y="5143604"/>
            <a:ext cx="11207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4803745" y="5110266"/>
            <a:ext cx="11715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6010245" y="514360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1255683" y="5143604"/>
            <a:ext cx="11207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8"/>
          <p:cNvSpPr/>
          <p:nvPr/>
        </p:nvSpPr>
        <p:spPr>
          <a:xfrm flipH="1">
            <a:off x="958820" y="600244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6364258" y="613737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5178395" y="615007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3878233" y="613896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2693958" y="615166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1590645" y="615007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8"/>
          <p:cNvSpPr txBox="1"/>
          <p:nvPr/>
        </p:nvSpPr>
        <p:spPr>
          <a:xfrm>
            <a:off x="6288896" y="341414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5178395" y="3435192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8138821" y="304323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8"/>
          <p:cNvSpPr txBox="1"/>
          <p:nvPr/>
        </p:nvSpPr>
        <p:spPr>
          <a:xfrm>
            <a:off x="8493095" y="2012808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8959876" y="2463120"/>
            <a:ext cx="109852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16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8138821" y="3766900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16 + 4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8138821" y="471552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8"/>
          <p:cNvSpPr txBox="1"/>
          <p:nvPr/>
        </p:nvSpPr>
        <p:spPr>
          <a:xfrm>
            <a:off x="9137038" y="5177189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8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8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29"/>
          <p:cNvGraphicFramePr/>
          <p:nvPr/>
        </p:nvGraphicFramePr>
        <p:xfrm>
          <a:off x="1236486" y="25585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{EF1BEF54-885A-49DC-BED7-CA23A72E39FD}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" name="Google Shape;471;p29"/>
          <p:cNvSpPr/>
          <p:nvPr/>
        </p:nvSpPr>
        <p:spPr>
          <a:xfrm>
            <a:off x="6224411" y="3080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5063949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3101798" y="654589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this number to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814590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630436" y="4967860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2541411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4906786" y="4956747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6113286" y="499008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1358724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 flipH="1">
            <a:off x="1061861" y="5848922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6467299" y="598386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5281436" y="5996560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3981274" y="598544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2796999" y="5998147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1693686" y="599656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6358764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4019512" y="331231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7880410" y="230391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7934351" y="1607248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8578294" y="2033692"/>
            <a:ext cx="110273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16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7880410" y="3027579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9"/>
          <p:cNvSpPr txBox="1"/>
          <p:nvPr/>
        </p:nvSpPr>
        <p:spPr>
          <a:xfrm>
            <a:off x="7880410" y="375124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8878627" y="4321463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5196569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9"/>
          <p:cNvSpPr txBox="1"/>
          <p:nvPr/>
        </p:nvSpPr>
        <p:spPr>
          <a:xfrm>
            <a:off x="971830" y="1227321"/>
            <a:ext cx="5293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9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/>
          <p:nvPr/>
        </p:nvSpPr>
        <p:spPr>
          <a:xfrm>
            <a:off x="1187592" y="4423830"/>
            <a:ext cx="973657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hexa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slot in base16) ?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8221290" y="2646476"/>
            <a:ext cx="18756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3293457" y="2734757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0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0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0"/>
          <p:cNvSpPr txBox="1"/>
          <p:nvPr/>
        </p:nvSpPr>
        <p:spPr>
          <a:xfrm>
            <a:off x="2509761" y="615815"/>
            <a:ext cx="903035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binary number to hexadecimal number?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1187590" y="5118051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16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0"/>
          <p:cNvSpPr txBox="1"/>
          <p:nvPr/>
        </p:nvSpPr>
        <p:spPr>
          <a:xfrm>
            <a:off x="1187590" y="5835636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16  to a number in base 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0"/>
          <p:cNvSpPr/>
          <p:nvPr/>
        </p:nvSpPr>
        <p:spPr>
          <a:xfrm>
            <a:off x="5285288" y="2603402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6468018" y="2029574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0"/>
          <p:cNvSpPr/>
          <p:nvPr/>
        </p:nvSpPr>
        <p:spPr>
          <a:xfrm flipH="1">
            <a:off x="5227256" y="3539206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>
            <a:off x="6341840" y="2938998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1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2798318" y="434635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6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1"/>
          <p:cNvSpPr/>
          <p:nvPr/>
        </p:nvSpPr>
        <p:spPr>
          <a:xfrm>
            <a:off x="6418845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1"/>
          <p:cNvSpPr txBox="1"/>
          <p:nvPr/>
        </p:nvSpPr>
        <p:spPr>
          <a:xfrm>
            <a:off x="6498508" y="1517276"/>
            <a:ext cx="4347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7070126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7149789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1"/>
          <p:cNvSpPr/>
          <p:nvPr/>
        </p:nvSpPr>
        <p:spPr>
          <a:xfrm rot="5400000">
            <a:off x="8599354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1574738" y="1794372"/>
            <a:ext cx="10127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16 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1574738" y="4176963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9212912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1"/>
          <p:cNvSpPr txBox="1"/>
          <p:nvPr/>
        </p:nvSpPr>
        <p:spPr>
          <a:xfrm>
            <a:off x="9292575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8554297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8633960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1"/>
          <p:cNvSpPr/>
          <p:nvPr/>
        </p:nvSpPr>
        <p:spPr>
          <a:xfrm>
            <a:off x="7881278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7960941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1"/>
          <p:cNvCxnSpPr>
            <a:stCxn id="530" idx="2"/>
          </p:cNvCxnSpPr>
          <p:nvPr/>
        </p:nvCxnSpPr>
        <p:spPr>
          <a:xfrm>
            <a:off x="7355935" y="2274781"/>
            <a:ext cx="1034700" cy="12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2" name="Google Shape;542;p31"/>
          <p:cNvSpPr/>
          <p:nvPr/>
        </p:nvSpPr>
        <p:spPr>
          <a:xfrm rot="5400000">
            <a:off x="5140101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753659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1"/>
          <p:cNvSpPr txBox="1"/>
          <p:nvPr/>
        </p:nvSpPr>
        <p:spPr>
          <a:xfrm>
            <a:off x="5833322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5095044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5174707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1"/>
          <p:cNvSpPr/>
          <p:nvPr/>
        </p:nvSpPr>
        <p:spPr>
          <a:xfrm>
            <a:off x="4422025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4501688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31"/>
          <p:cNvCxnSpPr/>
          <p:nvPr/>
        </p:nvCxnSpPr>
        <p:spPr>
          <a:xfrm flipH="1">
            <a:off x="5463409" y="2163704"/>
            <a:ext cx="1194970" cy="1341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0" name="Google Shape;550;p31"/>
          <p:cNvSpPr txBox="1"/>
          <p:nvPr/>
        </p:nvSpPr>
        <p:spPr>
          <a:xfrm>
            <a:off x="3434579" y="5815373"/>
            <a:ext cx="64475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  (E6)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base16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 (1110 0110)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3660843" y="4037558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1"/>
          <p:cNvSpPr txBox="1"/>
          <p:nvPr/>
        </p:nvSpPr>
        <p:spPr>
          <a:xfrm>
            <a:off x="3740506" y="416412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7208170" y="402779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1"/>
          <p:cNvSpPr txBox="1"/>
          <p:nvPr/>
        </p:nvSpPr>
        <p:spPr>
          <a:xfrm>
            <a:off x="7287833" y="415435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6382" y="2176711"/>
            <a:ext cx="1499171" cy="161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861269" y="1228904"/>
            <a:ext cx="575305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405976" y="4147922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1 example per question !!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2"/>
          <p:cNvSpPr txBox="1"/>
          <p:nvPr/>
        </p:nvSpPr>
        <p:spPr>
          <a:xfrm>
            <a:off x="843013" y="1227321"/>
            <a:ext cx="7869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6694062" y="2621899"/>
            <a:ext cx="46692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conversions between each bases are right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486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8807" y="2214717"/>
            <a:ext cx="4462830" cy="415758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2"/>
          <p:cNvSpPr txBox="1"/>
          <p:nvPr/>
        </p:nvSpPr>
        <p:spPr>
          <a:xfrm>
            <a:off x="4367875" y="1165476"/>
            <a:ext cx="4067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https://studio.code.org/s/odometer/next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4170222" y="319795"/>
            <a:ext cx="48584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odometer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6694062" y="3585625"/>
            <a:ext cx="48469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"What's the largest number you can make in base 2 with the  odometer 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3"/>
          <p:cNvSpPr txBox="1"/>
          <p:nvPr/>
        </p:nvSpPr>
        <p:spPr>
          <a:xfrm>
            <a:off x="3058142" y="365312"/>
            <a:ext cx="71163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What did we learn today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3"/>
          <p:cNvSpPr txBox="1"/>
          <p:nvPr/>
        </p:nvSpPr>
        <p:spPr>
          <a:xfrm>
            <a:off x="2177484" y="4398012"/>
            <a:ext cx="176131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7269335" y="4368983"/>
            <a:ext cx="204665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482241" y="2801594"/>
            <a:ext cx="110038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on whiteboard what you understood about today session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6382" y="2176711"/>
            <a:ext cx="1499171" cy="161954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4"/>
          <p:cNvSpPr txBox="1"/>
          <p:nvPr/>
        </p:nvSpPr>
        <p:spPr>
          <a:xfrm>
            <a:off x="0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4"/>
          <p:cNvSpPr txBox="1"/>
          <p:nvPr/>
        </p:nvSpPr>
        <p:spPr>
          <a:xfrm>
            <a:off x="3968143" y="1228904"/>
            <a:ext cx="353930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2635749" y="4133408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CONVERSIONS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843" y="1989186"/>
            <a:ext cx="6845968" cy="285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2258271">
            <a:off x="1651171" y="2308502"/>
            <a:ext cx="1332258" cy="7196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 rot="-1841299">
            <a:off x="817101" y="1791942"/>
            <a:ext cx="1256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WEEK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666048" y="2877883"/>
            <a:ext cx="3309749" cy="20976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287827" y="2877882"/>
            <a:ext cx="3547180" cy="2097681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rot="8405533">
            <a:off x="9356712" y="1840721"/>
            <a:ext cx="1332258" cy="7196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 rot="1732542">
            <a:off x="10503694" y="1330056"/>
            <a:ext cx="10146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8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030225" y="321824"/>
            <a:ext cx="634404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671" y="243191"/>
            <a:ext cx="699861" cy="69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570053" y="5833045"/>
            <a:ext cx="10653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write values in 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 octal / hexadecimal bases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6"/>
          <p:cNvGraphicFramePr/>
          <p:nvPr/>
        </p:nvGraphicFramePr>
        <p:xfrm>
          <a:off x="1744190" y="258134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{EF1BEF54-885A-49DC-BED7-CA23A72E39FD}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16"/>
          <p:cNvSpPr/>
          <p:nvPr/>
        </p:nvSpPr>
        <p:spPr>
          <a:xfrm>
            <a:off x="6647978" y="278973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487516" y="279767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024854" y="503784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2 (binary),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called 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238157" y="279767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 flipH="1">
            <a:off x="3649336" y="5557851"/>
            <a:ext cx="3913042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890866" y="569278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705003" y="570548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404841" y="569437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185765" y="4667748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462115" y="465663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668615" y="4689973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452448" y="2434259"/>
            <a:ext cx="2750784" cy="2716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 rot="5400000">
            <a:off x="7074507" y="1458706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805499" y="1408439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756053" y="1425932"/>
            <a:ext cx="10695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A BIT</a:t>
            </a:r>
            <a:endParaRPr sz="24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469931" y="311853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715322" y="314268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835303" y="314268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959452" y="699944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 rot="-937254">
            <a:off x="3594213" y="4626473"/>
            <a:ext cx="914400" cy="1584325"/>
            <a:chOff x="4238157" y="2797673"/>
            <a:chExt cx="914400" cy="1584325"/>
          </a:xfrm>
        </p:grpSpPr>
        <p:sp>
          <p:nvSpPr>
            <p:cNvPr id="148" name="Google Shape;148;p1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 rot="314476">
            <a:off x="4775952" y="4523441"/>
            <a:ext cx="914400" cy="1584325"/>
            <a:chOff x="4238157" y="2797673"/>
            <a:chExt cx="914400" cy="1584325"/>
          </a:xfrm>
        </p:grpSpPr>
        <p:sp>
          <p:nvSpPr>
            <p:cNvPr id="151" name="Google Shape;151;p1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 rot="2114395">
            <a:off x="6141113" y="4571074"/>
            <a:ext cx="914400" cy="1584325"/>
            <a:chOff x="4238157" y="2797673"/>
            <a:chExt cx="914400" cy="1584325"/>
          </a:xfrm>
        </p:grpSpPr>
        <p:sp>
          <p:nvSpPr>
            <p:cNvPr id="154" name="Google Shape;154;p1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/>
        </p:nvSpPr>
        <p:spPr>
          <a:xfrm>
            <a:off x="1936367" y="1134019"/>
            <a:ext cx="89121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WEEK</a:t>
            </a:r>
            <a:endParaRPr sz="8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87417">
            <a:off x="4333558" y="2426677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19822">
            <a:off x="5496246" y="2379763"/>
            <a:ext cx="781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4103" y="2447783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8"/>
          <p:cNvGrpSpPr/>
          <p:nvPr/>
        </p:nvGrpSpPr>
        <p:grpSpPr>
          <a:xfrm rot="-937254">
            <a:off x="4366946" y="4884050"/>
            <a:ext cx="914400" cy="1584325"/>
            <a:chOff x="4238157" y="2797673"/>
            <a:chExt cx="914400" cy="1584325"/>
          </a:xfrm>
        </p:grpSpPr>
        <p:sp>
          <p:nvSpPr>
            <p:cNvPr id="171" name="Google Shape;171;p18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 rot="314476">
            <a:off x="5548685" y="4781018"/>
            <a:ext cx="914400" cy="1584325"/>
            <a:chOff x="4238157" y="2797673"/>
            <a:chExt cx="914400" cy="1584325"/>
          </a:xfrm>
        </p:grpSpPr>
        <p:sp>
          <p:nvSpPr>
            <p:cNvPr id="174" name="Google Shape;174;p18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 rot="2114395">
            <a:off x="6913846" y="4828651"/>
            <a:ext cx="914400" cy="1584325"/>
            <a:chOff x="4238157" y="2797673"/>
            <a:chExt cx="914400" cy="1584325"/>
          </a:xfrm>
        </p:grpSpPr>
        <p:sp>
          <p:nvSpPr>
            <p:cNvPr id="177" name="Google Shape;177;p18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708082" y="1184897"/>
            <a:ext cx="109038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MONTH ?</a:t>
            </a:r>
            <a:endParaRPr sz="8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854" y="2445408"/>
            <a:ext cx="2053912" cy="1882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6449948" y="3697188"/>
            <a:ext cx="180088" cy="199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865846" y="3539270"/>
            <a:ext cx="1148096" cy="6481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404436" y="86769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9"/>
          <p:cNvGrpSpPr/>
          <p:nvPr/>
        </p:nvGrpSpPr>
        <p:grpSpPr>
          <a:xfrm rot="-937254">
            <a:off x="4366946" y="4884050"/>
            <a:ext cx="914400" cy="1584325"/>
            <a:chOff x="4238157" y="2797673"/>
            <a:chExt cx="914400" cy="1584325"/>
          </a:xfrm>
        </p:grpSpPr>
        <p:sp>
          <p:nvSpPr>
            <p:cNvPr id="195" name="Google Shape;195;p19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 rot="314476">
            <a:off x="5548685" y="4781018"/>
            <a:ext cx="914400" cy="1584325"/>
            <a:chOff x="4238157" y="2797673"/>
            <a:chExt cx="914400" cy="1584325"/>
          </a:xfrm>
        </p:grpSpPr>
        <p:sp>
          <p:nvSpPr>
            <p:cNvPr id="198" name="Google Shape;198;p19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 rot="2114395">
            <a:off x="6913846" y="4828651"/>
            <a:ext cx="914400" cy="1584325"/>
            <a:chOff x="4238157" y="2797673"/>
            <a:chExt cx="914400" cy="1584325"/>
          </a:xfrm>
        </p:grpSpPr>
        <p:sp>
          <p:nvSpPr>
            <p:cNvPr id="201" name="Google Shape;201;p19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9"/>
          <p:cNvSpPr txBox="1"/>
          <p:nvPr/>
        </p:nvSpPr>
        <p:spPr>
          <a:xfrm>
            <a:off x="1708082" y="1184897"/>
            <a:ext cx="109038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YEAR?</a:t>
            </a:r>
            <a:endParaRPr sz="8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854" y="2445408"/>
            <a:ext cx="2053912" cy="1882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6449948" y="3697188"/>
            <a:ext cx="180088" cy="199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4865846" y="3539270"/>
            <a:ext cx="1148096" cy="6481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3404436" y="86769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 rot="-1026853">
            <a:off x="9582650" y="2409372"/>
            <a:ext cx="2227213" cy="5232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1 to 365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/>
        </p:nvSpPr>
        <p:spPr>
          <a:xfrm>
            <a:off x="2544908" y="503077"/>
            <a:ext cx="762458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5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expressed with 08 digits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1926" y="1305908"/>
            <a:ext cx="523875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3577574" y="6116552"/>
            <a:ext cx="51359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contains values from 0 to 7 </a:t>
            </a:r>
            <a:endParaRPr sz="2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21"/>
          <p:cNvGraphicFramePr/>
          <p:nvPr/>
        </p:nvGraphicFramePr>
        <p:xfrm>
          <a:off x="1133445" y="27120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{EF1BEF54-885A-49DC-BED7-CA23A72E39FD}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230;p21"/>
          <p:cNvSpPr/>
          <p:nvPr/>
        </p:nvSpPr>
        <p:spPr>
          <a:xfrm>
            <a:off x="6121370" y="323432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4960908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3055908" y="891624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(octal) to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711549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3527395" y="512137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438370" y="514360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4803745" y="511026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010245" y="514360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1255683" y="514360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 flipH="1">
            <a:off x="958820" y="600244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6364258" y="613737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5178395" y="615007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3878233" y="613896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693958" y="615166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590645" y="615007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288896" y="341414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5178395" y="3435192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8138821" y="304323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8493095" y="2012808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8959876" y="2463120"/>
            <a:ext cx="69314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8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8138821" y="3766900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 + 4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8138821" y="471552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9137038" y="5177189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Widescreen</PresentationFormat>
  <Paragraphs>267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SENGHAK.CHHUN</cp:lastModifiedBy>
  <cp:revision>1</cp:revision>
  <dcterms:modified xsi:type="dcterms:W3CDTF">2023-02-14T11:50:06Z</dcterms:modified>
</cp:coreProperties>
</file>