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8" name="Google Shape;4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1" name="Google Shape;5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858086" y="2535216"/>
            <a:ext cx="642425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2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2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6084160" y="5612239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/>
        </p:nvSpPr>
        <p:spPr>
          <a:xfrm>
            <a:off x="4237150" y="618186"/>
            <a:ext cx="480131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01010110	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01001110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23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23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01011110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/>
        </p:nvSpPr>
        <p:spPr>
          <a:xfrm>
            <a:off x="4237150" y="618186"/>
            <a:ext cx="480131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01010110	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01001110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4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24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01011110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2709927" y="4656480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/>
        </p:nvSpPr>
        <p:spPr>
          <a:xfrm>
            <a:off x="4057685" y="1194"/>
            <a:ext cx="572464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0000 0111 	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0000 1111 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3285447" y="1078412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5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25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3342735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1010 1001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6782234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0010 1111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342735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0011 0101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6782234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0010 0101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Q5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355614" y="215404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/>
        </p:nvSpPr>
        <p:spPr>
          <a:xfrm>
            <a:off x="4057685" y="1194"/>
            <a:ext cx="572464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0000 0111 	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0000 1111 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3285447" y="1078412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26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26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3342735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1010 1001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6782234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0010 1111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3342735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0011 0101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6782234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0010 0101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Q5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3355614" y="215404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6206709" y="5649778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/>
        </p:nvSpPr>
        <p:spPr>
          <a:xfrm>
            <a:off x="4276626" y="508039"/>
            <a:ext cx="335861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1 0 1 1 0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0 1 1 0 1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27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p27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3342735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0 1 1 0 1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7"/>
          <p:cNvSpPr txBox="1"/>
          <p:nvPr/>
        </p:nvSpPr>
        <p:spPr>
          <a:xfrm>
            <a:off x="6782234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1 0 0 0 1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3342735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0 1 0 0 1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6782234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1 1 0 0 1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Q6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/>
        </p:nvSpPr>
        <p:spPr>
          <a:xfrm>
            <a:off x="4276626" y="508039"/>
            <a:ext cx="335861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1 0 1 1 0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0 1 1 0 1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28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28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3342735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0 1 1 0 1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6782234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1 0 0 0 1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3342735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0 1 0 0 1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6782234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1 1 0 0 1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8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Q6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2668493" y="5612239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/>
        </p:nvSpPr>
        <p:spPr>
          <a:xfrm>
            <a:off x="4276626" y="508039"/>
            <a:ext cx="27254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01010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29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1" name="Google Shape;341;p29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3342735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6782234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Q7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/>
        </p:nvSpPr>
        <p:spPr>
          <a:xfrm>
            <a:off x="4276626" y="508039"/>
            <a:ext cx="27254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01010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30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7" name="Google Shape;357;p30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3342735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6782234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Q7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6149426" y="5649778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/>
        </p:nvSpPr>
        <p:spPr>
          <a:xfrm>
            <a:off x="4276626" y="508039"/>
            <a:ext cx="27254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01000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31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p31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Q8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773511" y="1344563"/>
            <a:ext cx="2653290" cy="54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3 - 3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–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–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8 - 8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237927" y="1344563"/>
            <a:ext cx="22152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 sz="7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478" y="505899"/>
            <a:ext cx="1685101" cy="150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/>
        </p:nvSpPr>
        <p:spPr>
          <a:xfrm>
            <a:off x="4276626" y="508039"/>
            <a:ext cx="27254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01000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32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0" name="Google Shape;390;p32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Q8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6149426" y="4643930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/>
        </p:nvSpPr>
        <p:spPr>
          <a:xfrm>
            <a:off x="4276626" y="508039"/>
            <a:ext cx="272542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33"/>
          <p:cNvSpPr txBox="1"/>
          <p:nvPr/>
        </p:nvSpPr>
        <p:spPr>
          <a:xfrm>
            <a:off x="3464280" y="262443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33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7" name="Google Shape;407;p33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3342735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3"/>
          <p:cNvSpPr txBox="1"/>
          <p:nvPr/>
        </p:nvSpPr>
        <p:spPr>
          <a:xfrm>
            <a:off x="6782234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Q9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/>
        </p:nvSpPr>
        <p:spPr>
          <a:xfrm>
            <a:off x="4276626" y="508039"/>
            <a:ext cx="272542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3464280" y="262443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34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3" name="Google Shape;423;p34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3342735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34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6782234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Q9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2727322" y="4672082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/>
        </p:nvSpPr>
        <p:spPr>
          <a:xfrm>
            <a:off x="4276626" y="508039"/>
            <a:ext cx="272542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35"/>
          <p:cNvSpPr txBox="1"/>
          <p:nvPr/>
        </p:nvSpPr>
        <p:spPr>
          <a:xfrm>
            <a:off x="3464280" y="262443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35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0" name="Google Shape;440;p35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3342735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5"/>
          <p:cNvSpPr txBox="1"/>
          <p:nvPr/>
        </p:nvSpPr>
        <p:spPr>
          <a:xfrm>
            <a:off x="6782234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35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5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6782234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35"/>
          <p:cNvSpPr txBox="1"/>
          <p:nvPr/>
        </p:nvSpPr>
        <p:spPr>
          <a:xfrm>
            <a:off x="115910" y="264243"/>
            <a:ext cx="10486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Q10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/>
        </p:nvSpPr>
        <p:spPr>
          <a:xfrm>
            <a:off x="4276626" y="508039"/>
            <a:ext cx="272542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3464280" y="262443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p36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6" name="Google Shape;456;p36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6"/>
          <p:cNvSpPr txBox="1"/>
          <p:nvPr/>
        </p:nvSpPr>
        <p:spPr>
          <a:xfrm>
            <a:off x="3342735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36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6782234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>
            <a:off x="6782234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15910" y="264243"/>
            <a:ext cx="10486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Q10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6166821" y="5574700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"/>
          <p:cNvSpPr txBox="1"/>
          <p:nvPr/>
        </p:nvSpPr>
        <p:spPr>
          <a:xfrm>
            <a:off x="4281453" y="116121"/>
            <a:ext cx="2725426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3464280" y="3251455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37"/>
          <p:cNvCxnSpPr/>
          <p:nvPr/>
        </p:nvCxnSpPr>
        <p:spPr>
          <a:xfrm>
            <a:off x="2906000" y="4419256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3" name="Google Shape;473;p37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7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37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7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115910" y="264243"/>
            <a:ext cx="10486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Q11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/>
        </p:nvSpPr>
        <p:spPr>
          <a:xfrm>
            <a:off x="4281453" y="116121"/>
            <a:ext cx="2725426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3464280" y="3251455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38"/>
          <p:cNvCxnSpPr/>
          <p:nvPr/>
        </p:nvCxnSpPr>
        <p:spPr>
          <a:xfrm>
            <a:off x="2906000" y="4419256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9" name="Google Shape;489;p38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</a:t>
            </a:r>
            <a:endParaRPr sz="4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115910" y="264243"/>
            <a:ext cx="10486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Q12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2727322" y="5612239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9"/>
          <p:cNvSpPr/>
          <p:nvPr/>
        </p:nvSpPr>
        <p:spPr>
          <a:xfrm>
            <a:off x="8113690" y="4533363"/>
            <a:ext cx="1455313" cy="25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/>
        </p:nvSpPr>
        <p:spPr>
          <a:xfrm>
            <a:off x="8600468" y="4431319"/>
            <a:ext cx="1085070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913864" y="2309323"/>
            <a:ext cx="7839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Individually,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on internet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94743" y="1227320"/>
            <a:ext cx="57259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3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57" y="620737"/>
            <a:ext cx="570604" cy="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99325" y="1227320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253" y="612153"/>
            <a:ext cx="298943" cy="5945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1388982" y="754520"/>
            <a:ext cx="419368" cy="3258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206" y="606930"/>
            <a:ext cx="298943" cy="59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154" y="606930"/>
            <a:ext cx="298943" cy="59456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908309" y="1227320"/>
            <a:ext cx="80663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</a:t>
            </a:r>
            <a:endParaRPr sz="13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628196" y="2528"/>
            <a:ext cx="1468193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556620" y="2832543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2 binary numbers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556620" y="3355763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3 or 4 binary numbers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556620" y="3911831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Subtract 2 binary numbers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960205" y="4666157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strategy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your team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20364" y="5483835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 rot="-1074934">
            <a:off x="1292056" y="2435037"/>
            <a:ext cx="875561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 rot="-1074934">
            <a:off x="1292057" y="4594505"/>
            <a:ext cx="875561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 rot="-1074934">
            <a:off x="1343674" y="5694500"/>
            <a:ext cx="822661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30MIN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1230" y="5379129"/>
            <a:ext cx="732632" cy="732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3336905" y="0"/>
            <a:ext cx="1468193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CONTEST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491317" y="981099"/>
            <a:ext cx="770358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COMPETITION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4670" y="2287465"/>
            <a:ext cx="4570536" cy="457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7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7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2639852" y="5612239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10001000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00001000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9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10001000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00001000</a:t>
            </a:r>
            <a:endParaRPr sz="7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20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10000100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2709927" y="4630496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1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21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4000" b="0" i="0" u="none" strike="noStrike" cap="none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307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2023-02-14T11:56:26Z</dcterms:modified>
</cp:coreProperties>
</file>