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465" r:id="rId4"/>
    <p:sldId id="520" r:id="rId5"/>
    <p:sldId id="519" r:id="rId6"/>
    <p:sldId id="521" r:id="rId7"/>
    <p:sldId id="527" r:id="rId8"/>
    <p:sldId id="528" r:id="rId9"/>
    <p:sldId id="529" r:id="rId10"/>
    <p:sldId id="522" r:id="rId11"/>
    <p:sldId id="523" r:id="rId12"/>
    <p:sldId id="475" r:id="rId13"/>
    <p:sldId id="524" r:id="rId14"/>
    <p:sldId id="488" r:id="rId15"/>
    <p:sldId id="525" r:id="rId16"/>
    <p:sldId id="5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40" autoAdjust="0"/>
    <p:restoredTop sz="69797" autoAdjust="0"/>
  </p:normalViewPr>
  <p:slideViewPr>
    <p:cSldViewPr snapToGrid="0">
      <p:cViewPr varScale="1">
        <p:scale>
          <a:sx n="73" d="100"/>
          <a:sy n="73" d="100"/>
        </p:scale>
        <p:origin x="1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75564"/>
              </p:ext>
            </p:extLst>
          </p:nvPr>
        </p:nvGraphicFramePr>
        <p:xfrm>
          <a:off x="1413517" y="4722071"/>
          <a:ext cx="9906000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m-KH" sz="3600" dirty="0" smtClean="0"/>
                        <a:t>មិនប្រែប្រួលទេ</a:t>
                      </a:r>
                      <a:endParaRPr lang="en-US" sz="36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4774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first, center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419297" y="1957799"/>
            <a:ext cx="112348" cy="8797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0531645" y="21359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115026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74842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pixel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en-US" sz="2000" baseline="0" dirty="0" smtClean="0"/>
                        <a:t> black</a:t>
                      </a:r>
                    </a:p>
                    <a:p>
                      <a:r>
                        <a:rPr lang="en-US" sz="2000" baseline="0" dirty="0" smtClean="0"/>
                        <a:t>0 white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</a:t>
                      </a:r>
                    </a:p>
                    <a:p>
                      <a:r>
                        <a:rPr lang="en-US" sz="2000" dirty="0" smtClean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</a:t>
            </a:r>
            <a:r>
              <a:rPr lang="en-US" sz="2000"/>
              <a:t>be </a:t>
            </a:r>
            <a:r>
              <a:rPr lang="en-US" sz="2000">
                <a:solidFill>
                  <a:srgbClr val="FF0000"/>
                </a:solidFill>
              </a:rPr>
              <a:t>anywhere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8588"/>
              </p:ext>
            </p:extLst>
          </p:nvPr>
        </p:nvGraphicFramePr>
        <p:xfrm>
          <a:off x="1118302" y="3578550"/>
          <a:ext cx="990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 smtClean="0"/>
                        <a:t>1 position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white0</a:t>
                      </a:r>
                    </a:p>
                    <a:p>
                      <a:r>
                        <a:rPr lang="en-US" sz="1800" dirty="0" smtClean="0"/>
                        <a:t>Black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2 position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White0</a:t>
                      </a:r>
                    </a:p>
                    <a:p>
                      <a:r>
                        <a:rPr lang="en-US" sz="1800" dirty="0" smtClean="0"/>
                        <a:t>Black1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 smtClean="0"/>
                        <a:t>3 position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White0</a:t>
                      </a:r>
                    </a:p>
                    <a:p>
                      <a:r>
                        <a:rPr lang="en-US" sz="1800" dirty="0" smtClean="0"/>
                        <a:t>Black1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08673"/>
              </p:ext>
            </p:extLst>
          </p:nvPr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pixel 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Have</a:t>
                      </a:r>
                      <a:r>
                        <a:rPr lang="en-US" sz="1800" baseline="0" dirty="0" smtClean="0"/>
                        <a:t> 5cell (1-5)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Position</a:t>
                      </a:r>
                      <a:r>
                        <a:rPr lang="en-US" sz="1800" baseline="0" dirty="0" smtClean="0"/>
                        <a:t> of color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Have 4cell (1-4)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color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Have 4cell (1-4)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DF744-F9E0-4889-B35A-CE3536EF6710}"/>
              </a:ext>
            </a:extLst>
          </p:cNvPr>
          <p:cNvSpPr/>
          <p:nvPr/>
        </p:nvSpPr>
        <p:spPr>
          <a:xfrm>
            <a:off x="10595894" y="86975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/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/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47979-39F0-47EE-A2CD-35959FD535A5}"/>
              </a:ext>
            </a:extLst>
          </p:cNvPr>
          <p:cNvSpPr/>
          <p:nvPr/>
        </p:nvSpPr>
        <p:spPr>
          <a:xfrm>
            <a:off x="10567102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700960"/>
              </p:ext>
            </p:extLst>
          </p:nvPr>
        </p:nvGraphicFramePr>
        <p:xfrm>
          <a:off x="1118302" y="3578550"/>
          <a:ext cx="990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r>
                        <a:rPr lang="en-US" sz="1800" baseline="0" dirty="0" smtClean="0"/>
                        <a:t> position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white</a:t>
                      </a:r>
                    </a:p>
                    <a:p>
                      <a:r>
                        <a:rPr lang="en-US" sz="1800" dirty="0" smtClean="0"/>
                        <a:t>0</a:t>
                      </a:r>
                      <a:r>
                        <a:rPr lang="en-US" sz="1800" baseline="0" dirty="0" smtClean="0"/>
                        <a:t> black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position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white</a:t>
                      </a:r>
                    </a:p>
                    <a:p>
                      <a:r>
                        <a:rPr lang="en-US" sz="1800" dirty="0" smtClean="0"/>
                        <a:t>0 black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position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1white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 black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10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81939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m-KH" sz="2000" dirty="0"/>
                    </a:p>
                    <a:p>
                      <a:pPr algn="ctr"/>
                      <a:r>
                        <a:rPr lang="en-US" sz="2000" dirty="0" smtClean="0"/>
                        <a:t>Black pixel</a:t>
                      </a:r>
                      <a:r>
                        <a:rPr lang="en-US" sz="2000" baseline="0" dirty="0" smtClean="0"/>
                        <a:t>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r>
                        <a:rPr lang="en-US" sz="2000" baseline="0" dirty="0" smtClean="0"/>
                        <a:t>  first position</a:t>
                      </a:r>
                    </a:p>
                    <a:p>
                      <a:pPr marL="457200" indent="-457200" algn="ctr">
                        <a:buAutoNum type="arabicPlain"/>
                      </a:pPr>
                      <a:r>
                        <a:rPr lang="en-US" sz="2000" baseline="0" dirty="0" smtClean="0"/>
                        <a:t>last position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sz="2000" baseline="0" dirty="0" smtClean="0"/>
                        <a:t>2  Middle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</a:t>
                      </a:r>
                    </a:p>
                    <a:p>
                      <a:pPr algn="ctr"/>
                      <a:r>
                        <a:rPr lang="en-US" sz="2000" dirty="0" smtClean="0"/>
                        <a:t>01</a:t>
                      </a:r>
                    </a:p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4194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only </a:t>
            </a:r>
            <a:r>
              <a:rPr lang="en-US" sz="2000" b="1" dirty="0">
                <a:solidFill>
                  <a:srgbClr val="FF0000"/>
                </a:solidFill>
              </a:rPr>
              <a:t>first or last cells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13641"/>
              </p:ext>
            </p:extLst>
          </p:nvPr>
        </p:nvGraphicFramePr>
        <p:xfrm>
          <a:off x="1118302" y="3689684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m-KH" sz="2000" dirty="0"/>
                    </a:p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pixel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first position</a:t>
                      </a:r>
                    </a:p>
                    <a:p>
                      <a:r>
                        <a:rPr lang="en-US" sz="2000" dirty="0" smtClean="0"/>
                        <a:t>1 last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57397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pixel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frist position</a:t>
                      </a:r>
                    </a:p>
                    <a:p>
                      <a:r>
                        <a:rPr lang="en-US" sz="2000" dirty="0" smtClean="0"/>
                        <a:t>0 last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52095"/>
              </p:ext>
            </p:extLst>
          </p:nvPr>
        </p:nvGraphicFramePr>
        <p:xfrm>
          <a:off x="1413517" y="4722071"/>
          <a:ext cx="9906000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km-KH" sz="3600" dirty="0" smtClean="0">
                          <a:latin typeface="Times New Roman" panose="02020603050405020304" pitchFamily="18" charset="0"/>
                        </a:rPr>
                        <a:t>មិនប្រែប្រួល</a:t>
                      </a:r>
                      <a:r>
                        <a:rPr lang="km-KH" sz="3600" dirty="0" smtClean="0">
                          <a:latin typeface="Times New Roman" panose="02020603050405020304" pitchFamily="18" charset="0"/>
                        </a:rPr>
                        <a:t>ទេ</a:t>
                      </a:r>
                      <a:r>
                        <a:rPr lang="en-US" sz="3600" dirty="0" smtClean="0">
                          <a:latin typeface="Times New Roman" panose="02020603050405020304" pitchFamily="18" charset="0"/>
                        </a:rPr>
                        <a:t> No need encode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75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2 black pixel </a:t>
            </a:r>
            <a:r>
              <a:rPr lang="en-US" sz="2000" dirty="0"/>
              <a:t> </a:t>
            </a:r>
            <a:r>
              <a:rPr lang="en-US" sz="2000" i="1" dirty="0"/>
              <a:t>(and only 2)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26543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17316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pixel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r>
                        <a:rPr lang="en-US" sz="2000" baseline="0" dirty="0" smtClean="0"/>
                        <a:t> black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black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048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41576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 smtClean="0"/>
                        <a:t>If</a:t>
                      </a:r>
                      <a:r>
                        <a:rPr lang="en-US" sz="2000" baseline="0" dirty="0" smtClean="0"/>
                        <a:t> all cell are white it have one bit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1478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41118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 smtClean="0"/>
                        <a:t>Black pixel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white</a:t>
                      </a:r>
                    </a:p>
                    <a:p>
                      <a:r>
                        <a:rPr lang="en-US" sz="2000" dirty="0" smtClean="0"/>
                        <a:t>0 black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18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or black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3750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3D3AF-AC81-4C19-872A-ED1F1F6AEB6F}"/>
              </a:ext>
            </a:extLst>
          </p:cNvPr>
          <p:cNvSpPr/>
          <p:nvPr/>
        </p:nvSpPr>
        <p:spPr>
          <a:xfrm>
            <a:off x="8096242" y="282099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35948-D0C6-442A-BBC5-F9DDD0604A89}"/>
              </a:ext>
            </a:extLst>
          </p:cNvPr>
          <p:cNvSpPr/>
          <p:nvPr/>
        </p:nvSpPr>
        <p:spPr>
          <a:xfrm>
            <a:off x="75801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DF9B7-3623-40BD-BA12-3CDCD03BE747}"/>
              </a:ext>
            </a:extLst>
          </p:cNvPr>
          <p:cNvSpPr/>
          <p:nvPr/>
        </p:nvSpPr>
        <p:spPr>
          <a:xfrm>
            <a:off x="91284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A1077-6EBC-461A-B95C-1F5886F381BC}"/>
              </a:ext>
            </a:extLst>
          </p:cNvPr>
          <p:cNvSpPr/>
          <p:nvPr/>
        </p:nvSpPr>
        <p:spPr>
          <a:xfrm>
            <a:off x="86123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9D4DF-C201-4235-A777-CC1887BBC22C}"/>
              </a:ext>
            </a:extLst>
          </p:cNvPr>
          <p:cNvSpPr/>
          <p:nvPr/>
        </p:nvSpPr>
        <p:spPr>
          <a:xfrm>
            <a:off x="8093854" y="2820992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7846FF-95A4-471D-9C2D-C78A0F82F999}"/>
              </a:ext>
            </a:extLst>
          </p:cNvPr>
          <p:cNvSpPr/>
          <p:nvPr/>
        </p:nvSpPr>
        <p:spPr>
          <a:xfrm>
            <a:off x="9639766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767</Words>
  <Application>Microsoft Office PowerPoint</Application>
  <PresentationFormat>Widescreen</PresentationFormat>
  <Paragraphs>276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72</cp:revision>
  <dcterms:created xsi:type="dcterms:W3CDTF">2023-03-15T06:34:02Z</dcterms:created>
  <dcterms:modified xsi:type="dcterms:W3CDTF">2023-03-25T05:45:20Z</dcterms:modified>
</cp:coreProperties>
</file>