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CA83-95B0-4B03-83E4-24A4D428BBD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15CB-CD63-486C-8E3A-D8A4958B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02" y="493505"/>
            <a:ext cx="30828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4"/>
                </a:solidFill>
              </a:rPr>
              <a:t>PNC </a:t>
            </a:r>
            <a:r>
              <a:rPr lang="en-US" sz="4000" b="1" dirty="0" smtClean="0">
                <a:solidFill>
                  <a:schemeClr val="accent4"/>
                </a:solidFill>
              </a:rPr>
              <a:t>Program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22513" y="3563856"/>
            <a:ext cx="11561635" cy="574766"/>
          </a:xfrm>
          <a:prstGeom prst="rightArrow">
            <a:avLst>
              <a:gd name="adj1" fmla="val 50000"/>
              <a:gd name="adj2" fmla="val 8671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6780" y="4734060"/>
            <a:ext cx="155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 basic of computer science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43713" y="4734060"/>
            <a:ext cx="179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Develop a static website and program a game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19788" y="4734060"/>
            <a:ext cx="178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 your web front end and back end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20937" y="4734060"/>
            <a:ext cx="142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advanced framework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463021" y="4751517"/>
            <a:ext cx="1824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Apply your knowledge in a real company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882599" y="2936516"/>
            <a:ext cx="1828932" cy="17656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24281" y="2473676"/>
            <a:ext cx="1107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Term 2 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5083300" y="2968418"/>
            <a:ext cx="1828932" cy="17656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7343491" y="2968418"/>
            <a:ext cx="1828932" cy="17656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87054" y="2469068"/>
            <a:ext cx="1049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Term 1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678630" y="2936516"/>
            <a:ext cx="1828932" cy="17656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9484702" y="2969379"/>
            <a:ext cx="1828932" cy="17656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74110" y="1368941"/>
            <a:ext cx="821082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cs typeface="Arial" panose="020B0604020202020204" pitchFamily="34" charset="0"/>
              </a:rPr>
              <a:t>PN Cambodia </a:t>
            </a:r>
            <a:r>
              <a:rPr lang="en-US" dirty="0">
                <a:cs typeface="Arial" panose="020B0604020202020204" pitchFamily="34" charset="0"/>
              </a:rPr>
              <a:t>program is intended to provide students with industrial know-how and knowledge that will enable them to carry out a quality professional activity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810111" y="3018447"/>
            <a:ext cx="1565969" cy="160177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3012416" y="3018446"/>
            <a:ext cx="1565969" cy="1601779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4781" y="3057582"/>
            <a:ext cx="1565969" cy="1601779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/>
          <p:cNvSpPr/>
          <p:nvPr/>
        </p:nvSpPr>
        <p:spPr>
          <a:xfrm>
            <a:off x="7474972" y="3050349"/>
            <a:ext cx="1565969" cy="1601779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9592147" y="3050348"/>
            <a:ext cx="1565969" cy="1601779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73102" y="2451079"/>
            <a:ext cx="1049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Term </a:t>
            </a:r>
            <a:r>
              <a:rPr lang="en-US" sz="2400" b="1" dirty="0" smtClean="0">
                <a:solidFill>
                  <a:schemeClr val="accent4"/>
                </a:solidFill>
              </a:rPr>
              <a:t>3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07594" y="2447679"/>
            <a:ext cx="1049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Term </a:t>
            </a:r>
            <a:r>
              <a:rPr lang="en-US" sz="2400" b="1" dirty="0">
                <a:solidFill>
                  <a:schemeClr val="accent4"/>
                </a:solidFill>
              </a:rPr>
              <a:t>4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14148" y="2462014"/>
            <a:ext cx="1321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Intership</a:t>
            </a:r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7</cp:revision>
  <dcterms:created xsi:type="dcterms:W3CDTF">2023-05-26T10:11:17Z</dcterms:created>
  <dcterms:modified xsi:type="dcterms:W3CDTF">2023-05-26T11:57:18Z</dcterms:modified>
</cp:coreProperties>
</file>