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F214-847A-B8DF-486F-21CB46931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28629-E1C4-EDFE-5A8E-84A669AC4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546AC-85CE-74B9-02AB-7C541A5B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0650-A531-41B2-A620-D333477D434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84A63-6C96-F107-E40A-60ACAC53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E625B-97F1-147E-91C1-92BEB9E4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C5C-9590-4AF0-83F6-C5122E31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8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502DB-65BB-1EA9-90BB-44FDB992C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1DC5A-0F51-610B-A691-D6BE69074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D6783-5B82-1E40-B355-E7228E5A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0650-A531-41B2-A620-D333477D434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64CAB-E10D-EF11-AA95-1FA9CD7A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37405-501D-5BEB-6F86-F7F257AC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C5C-9590-4AF0-83F6-C5122E31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146B8-5260-8B0D-E69F-2A8318128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111CB-616E-B8D5-576B-E1E86B5F6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3B5BE-C140-3896-35C2-5DB3B64D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0650-A531-41B2-A620-D333477D434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573EB-9990-9D25-F404-715BF3CB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B0EF3-66A7-8CBE-FBFE-9408A8F5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C5C-9590-4AF0-83F6-C5122E31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9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B4EB-A56C-C182-A40B-2027F1E4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83427-25C2-A596-B197-F2030CA41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CF9F0-E9D4-E008-1E0D-5CDEA83C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0650-A531-41B2-A620-D333477D434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E0C83-7571-C256-1DAC-301B2CE4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2D75F-8EFB-EF07-9692-DBE18B75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C5C-9590-4AF0-83F6-C5122E31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5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36F3-1DE0-C00E-B3FD-07C93380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E1790-1E5A-0C87-E505-874EBB1F6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030E5-900C-8695-8525-6053B238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0650-A531-41B2-A620-D333477D434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67732-DD1C-0BB3-7B33-58F8F83E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D5709-8C00-D2F8-61ED-9C405DF2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C5C-9590-4AF0-83F6-C5122E31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5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400F-81C8-6F1D-EFEA-4C8A544A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A8F3-7847-7338-4B35-78AFAA19A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F70A5-DB9E-0EFA-F3EE-CCF379944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46358-4E75-F21C-A231-827275E6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0650-A531-41B2-A620-D333477D434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A2A9D-DA8A-4B38-92CD-B5B8AD3E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BE2D8-CC6F-C2F1-A1B1-EB2CD727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C5C-9590-4AF0-83F6-C5122E31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2403-FDEC-82AD-0423-CA4349321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34AD2-31C0-867E-4B95-EE4E009DD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44075-8E04-B341-4FAB-F4F67BBA3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90E250-2626-D917-6CFC-EDC7094FC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4094A-53FF-DC41-A280-5EACD29D8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74E86D-EDE2-8BD9-385B-9A190635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0650-A531-41B2-A620-D333477D434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731543-D228-A37E-E665-8724A260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A54C19-751F-05AF-67F8-107D9165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C5C-9590-4AF0-83F6-C5122E31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4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9CFA-5589-E8EA-89FC-C19E0032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D6FF8-066D-B0C7-04C3-FB56DBE2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0650-A531-41B2-A620-D333477D434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C62A1-85DB-DF4F-254A-E53483A0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D0D08-1856-6778-9ECB-083CA5B2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C5C-9590-4AF0-83F6-C5122E31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32F4E-3F30-99A0-7E02-A75C34E8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0650-A531-41B2-A620-D333477D434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38184-2774-667D-60E4-9DDF933F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E149-2B8F-7C4E-E3E5-6ACE4092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C5C-9590-4AF0-83F6-C5122E31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1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F882-504B-1112-81B9-1AF0C2EA6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D3A41-C5AB-ACB8-0E67-092E8569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073DE-0D29-CA7E-33AC-895D56BA9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646D6-DECC-EAF0-F0E0-343562E7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0650-A531-41B2-A620-D333477D434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92D40-C5DA-31DA-9456-A01C38E8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ED243-69E6-090D-7498-2F7E0066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C5C-9590-4AF0-83F6-C5122E31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2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0318-9D34-8B23-789C-5E330456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54B66-79C9-16ED-2B1A-2F4A2F80C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B4194-5C29-333E-61D1-DC3E329E4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2E2B6-40E5-2B48-A25A-BA159FDB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0650-A531-41B2-A620-D333477D434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C1F09-A0B1-1216-EE6F-813784F7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40F8B-BD58-BFA9-D19F-487A99E9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C5C-9590-4AF0-83F6-C5122E31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2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9AA2F-97CE-3BD2-44A8-6FA87361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C7302-3200-07F8-5FFA-5AADC4492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63030-81DC-2120-7FCB-B9B53026B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30650-A531-41B2-A620-D333477D434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AA5F8-6010-1943-F998-B87F930A2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7CE05-121F-B515-6586-16F83ADE2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51C5C-9590-4AF0-83F6-C5122E31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21491D6-4E8B-AB6A-8B84-86F35A211301}"/>
              </a:ext>
            </a:extLst>
          </p:cNvPr>
          <p:cNvGrpSpPr/>
          <p:nvPr/>
        </p:nvGrpSpPr>
        <p:grpSpPr>
          <a:xfrm>
            <a:off x="2898775" y="1982436"/>
            <a:ext cx="3197225" cy="929085"/>
            <a:chOff x="764723" y="2142394"/>
            <a:chExt cx="3197225" cy="92908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C01B6AD-52F6-4351-A6B6-50685E7C98AA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813285A-CBB0-CA4B-60C1-44BFEAA89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2BEF81-1338-A81E-5009-8C7A21E9DFBC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59217D-0BFF-9BD4-1995-B522F629E3C4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B9CAE61-928D-15AA-DC09-E26D8BC8E717}"/>
              </a:ext>
            </a:extLst>
          </p:cNvPr>
          <p:cNvGrpSpPr/>
          <p:nvPr/>
        </p:nvGrpSpPr>
        <p:grpSpPr>
          <a:xfrm>
            <a:off x="2898775" y="3260457"/>
            <a:ext cx="3197225" cy="929085"/>
            <a:chOff x="764723" y="3420415"/>
            <a:chExt cx="3197225" cy="92908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857CDAF-87B6-448C-5BD5-1A433D1446A1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F41815-64CD-7576-79A7-8E1291CCF137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7C9171-D271-168B-EE98-4822C4696D08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1D6DA3D-8CCA-6F6E-5D79-6A90C3ED5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E6D713-58D8-FD01-4AF7-7C3634E0E7F3}"/>
              </a:ext>
            </a:extLst>
          </p:cNvPr>
          <p:cNvGrpSpPr/>
          <p:nvPr/>
        </p:nvGrpSpPr>
        <p:grpSpPr>
          <a:xfrm>
            <a:off x="2898775" y="4538478"/>
            <a:ext cx="3197225" cy="929085"/>
            <a:chOff x="764723" y="4698436"/>
            <a:chExt cx="3197225" cy="92908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074D7E-F066-E85E-B510-042765E7C96B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9E8A6D-48A3-77A0-AF46-7356215A091C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CB9913-2935-8994-4C52-5D4D3225D830}"/>
                </a:ext>
              </a:extLst>
            </p:cNvPr>
            <p:cNvSpPr txBox="1"/>
            <p:nvPr/>
          </p:nvSpPr>
          <p:spPr>
            <a:xfrm>
              <a:off x="1435200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3708018-7AF6-7167-FEE3-0C12DBA85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8B9C7D9-CBC4-0B19-7893-84FCDB5B8204}"/>
              </a:ext>
            </a:extLst>
          </p:cNvPr>
          <p:cNvGrpSpPr/>
          <p:nvPr/>
        </p:nvGrpSpPr>
        <p:grpSpPr>
          <a:xfrm>
            <a:off x="6638679" y="3260457"/>
            <a:ext cx="3197225" cy="929085"/>
            <a:chOff x="4504627" y="3420415"/>
            <a:chExt cx="3197225" cy="92908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97EBDB-F227-2413-F82C-953623F7975B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2E9291-233D-3423-51F0-96F2684DA1C8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7DD045C-F66D-A62C-7D48-D48B1FD92D5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EB6FA69-5770-6E62-DAB6-1FBDD8995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FC8AE4-F21F-1680-4B5C-46036C8DF183}"/>
              </a:ext>
            </a:extLst>
          </p:cNvPr>
          <p:cNvGrpSpPr/>
          <p:nvPr/>
        </p:nvGrpSpPr>
        <p:grpSpPr>
          <a:xfrm>
            <a:off x="6638679" y="4538478"/>
            <a:ext cx="3197225" cy="929085"/>
            <a:chOff x="4504627" y="4698436"/>
            <a:chExt cx="3197225" cy="92908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8201EA4-F136-ECF5-C7C0-5E1E20636DD0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9F825B-9564-EDE5-7A0E-4AE0F0EE3DA1}"/>
                </a:ext>
              </a:extLst>
            </p:cNvPr>
            <p:cNvSpPr txBox="1"/>
            <p:nvPr/>
          </p:nvSpPr>
          <p:spPr>
            <a:xfrm>
              <a:off x="5175104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213D5F-DD3D-D82F-2E5E-6D66C08496BA}"/>
                </a:ext>
              </a:extLst>
            </p:cNvPr>
            <p:cNvSpPr txBox="1"/>
            <p:nvPr/>
          </p:nvSpPr>
          <p:spPr>
            <a:xfrm>
              <a:off x="5175104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AA4A92C-C8D3-7683-3EFE-ED0B080BA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6F03409-A30F-8FF0-FC62-1D3513944CD9}"/>
              </a:ext>
            </a:extLst>
          </p:cNvPr>
          <p:cNvGrpSpPr/>
          <p:nvPr/>
        </p:nvGrpSpPr>
        <p:grpSpPr>
          <a:xfrm>
            <a:off x="6638679" y="1982436"/>
            <a:ext cx="3197225" cy="929085"/>
            <a:chOff x="4504627" y="2142394"/>
            <a:chExt cx="3197225" cy="9290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6DFA328-2EC7-F9DE-6234-3D18A494C85D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CC15B8-114F-1B75-C022-238AD568EF0D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432AC6C-3D5F-69EF-9F6C-030C654F02BB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8A060E0-AD8D-18FA-82FE-0BCF0D75D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A562FD7-654F-4AAB-ECF5-EA2B8E1B2B49}"/>
              </a:ext>
            </a:extLst>
          </p:cNvPr>
          <p:cNvSpPr txBox="1"/>
          <p:nvPr/>
        </p:nvSpPr>
        <p:spPr>
          <a:xfrm>
            <a:off x="2570262" y="620439"/>
            <a:ext cx="8136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Make </a:t>
            </a:r>
            <a:r>
              <a:rPr lang="en-US" sz="3200" b="1" dirty="0"/>
              <a:t>multiple</a:t>
            </a:r>
            <a:r>
              <a:rPr lang="en-US" sz="3200" dirty="0"/>
              <a:t> animations on the same slide</a:t>
            </a:r>
          </a:p>
        </p:txBody>
      </p:sp>
    </p:spTree>
    <p:extLst>
      <p:ext uri="{BB962C8B-B14F-4D97-AF65-F5344CB8AC3E}">
        <p14:creationId xmlns:p14="http://schemas.microsoft.com/office/powerpoint/2010/main" val="114108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SENGHAK.CHHUN</cp:lastModifiedBy>
  <cp:revision>4</cp:revision>
  <dcterms:created xsi:type="dcterms:W3CDTF">2023-05-28T17:28:26Z</dcterms:created>
  <dcterms:modified xsi:type="dcterms:W3CDTF">2023-05-29T06:05:37Z</dcterms:modified>
</cp:coreProperties>
</file>