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40" r:id="rId2"/>
    <p:sldId id="4384" r:id="rId3"/>
    <p:sldId id="259" r:id="rId4"/>
    <p:sldId id="4396" r:id="rId5"/>
    <p:sldId id="4400" r:id="rId6"/>
    <p:sldId id="4403" r:id="rId7"/>
    <p:sldId id="4406" r:id="rId8"/>
    <p:sldId id="4411" r:id="rId9"/>
    <p:sldId id="263" r:id="rId10"/>
    <p:sldId id="4404" r:id="rId11"/>
    <p:sldId id="4407" r:id="rId12"/>
    <p:sldId id="4412" r:id="rId13"/>
    <p:sldId id="4414" r:id="rId14"/>
    <p:sldId id="4415" r:id="rId15"/>
    <p:sldId id="4408" r:id="rId16"/>
    <p:sldId id="441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C0BA"/>
    <a:srgbClr val="F26341"/>
    <a:srgbClr val="FF5D49"/>
    <a:srgbClr val="20E82A"/>
    <a:srgbClr val="B81F1E"/>
    <a:srgbClr val="E6E6E6"/>
    <a:srgbClr val="F065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21" autoAdjust="0"/>
    <p:restoredTop sz="67587" autoAdjust="0"/>
  </p:normalViewPr>
  <p:slideViewPr>
    <p:cSldViewPr snapToGrid="0">
      <p:cViewPr varScale="1">
        <p:scale>
          <a:sx n="70" d="100"/>
          <a:sy n="70" d="100"/>
        </p:scale>
        <p:origin x="954" y="5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E42EB3-0C9A-40DB-81DD-9291D7F2FA55}" type="datetimeFigureOut">
              <a:rPr lang="en-US" smtClean="0"/>
              <a:t>5/23/2023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68F62B-D469-46B1-BEB9-47DFFBE21566}" type="slidenum">
              <a:rPr lang="en-US" smtClean="0"/>
              <a:t>‹#›</a:t>
            </a:fld>
            <a:endParaRPr lang="en-US"/>
          </a:p>
        </p:txBody>
      </p:sp>
    </p:spTree>
    <p:extLst>
      <p:ext uri="{BB962C8B-B14F-4D97-AF65-F5344CB8AC3E}">
        <p14:creationId xmlns:p14="http://schemas.microsoft.com/office/powerpoint/2010/main" val="3444740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txBox="1">
            <a:spLocks noGrp="1"/>
          </p:cNvSpPr>
          <p:nvPr>
            <p:ph type="body" idx="1"/>
          </p:nvPr>
        </p:nvSpPr>
        <p:spPr>
          <a:xfrm>
            <a:off x="701993" y="4420315"/>
            <a:ext cx="5615940" cy="4187666"/>
          </a:xfrm>
          <a:prstGeom prst="rect">
            <a:avLst/>
          </a:prstGeom>
          <a:noFill/>
          <a:ln>
            <a:noFill/>
          </a:ln>
        </p:spPr>
        <p:txBody>
          <a:bodyPr spcFirstLastPara="1" wrap="square" lIns="93250" tIns="93250" rIns="93250" bIns="93250" anchor="t" anchorCtr="0">
            <a:noAutofit/>
          </a:bodyPr>
          <a:lstStyle/>
          <a:p>
            <a:pPr marL="0" lvl="0" indent="0" algn="l" rtl="0">
              <a:spcBef>
                <a:spcPts val="0"/>
              </a:spcBef>
              <a:spcAft>
                <a:spcPts val="0"/>
              </a:spcAft>
              <a:buClr>
                <a:schemeClr val="dk1"/>
              </a:buClr>
              <a:buSzPts val="1200"/>
              <a:buFont typeface="Calibri"/>
              <a:buNone/>
            </a:pPr>
            <a:endParaRPr dirty="0"/>
          </a:p>
        </p:txBody>
      </p:sp>
      <p:sp>
        <p:nvSpPr>
          <p:cNvPr id="154" name="Google Shape;154;p4:notes"/>
          <p:cNvSpPr>
            <a:spLocks noGrp="1" noRot="1" noChangeAspect="1"/>
          </p:cNvSpPr>
          <p:nvPr>
            <p:ph type="sldImg" idx="2"/>
          </p:nvPr>
        </p:nvSpPr>
        <p:spPr>
          <a:xfrm>
            <a:off x="407988" y="698500"/>
            <a:ext cx="6203950" cy="3489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68F62B-D469-46B1-BEB9-47DFFBE21566}" type="slidenum">
              <a:rPr lang="en-US" smtClean="0"/>
              <a:t>5</a:t>
            </a:fld>
            <a:endParaRPr lang="en-US"/>
          </a:p>
        </p:txBody>
      </p:sp>
    </p:spTree>
    <p:extLst>
      <p:ext uri="{BB962C8B-B14F-4D97-AF65-F5344CB8AC3E}">
        <p14:creationId xmlns:p14="http://schemas.microsoft.com/office/powerpoint/2010/main" val="226039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Make few students try in front of the class</a:t>
            </a:r>
            <a:endParaRPr/>
          </a:p>
          <a:p>
            <a:pPr marL="0" lvl="0" indent="0" algn="l" rtl="0">
              <a:spcBef>
                <a:spcPts val="0"/>
              </a:spcBef>
              <a:spcAft>
                <a:spcPts val="0"/>
              </a:spcAft>
              <a:buNone/>
            </a:pPr>
            <a:endParaRPr/>
          </a:p>
        </p:txBody>
      </p:sp>
      <p:sp>
        <p:nvSpPr>
          <p:cNvPr id="219" name="Google Shape;219;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289332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Make few students try in front of the class</a:t>
            </a:r>
            <a:endParaRPr/>
          </a:p>
          <a:p>
            <a:pPr marL="0" lvl="0" indent="0" algn="l" rtl="0">
              <a:spcBef>
                <a:spcPts val="0"/>
              </a:spcBef>
              <a:spcAft>
                <a:spcPts val="0"/>
              </a:spcAft>
              <a:buNone/>
            </a:pPr>
            <a:endParaRPr/>
          </a:p>
        </p:txBody>
      </p:sp>
      <p:sp>
        <p:nvSpPr>
          <p:cNvPr id="219" name="Google Shape;219;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6039-4571-6B13-C78A-6556C7FA66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DB2853-E7AE-55FC-A519-95BFD45C60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A2FC70-0589-F616-3A2F-104B1B106B2A}"/>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5" name="Footer Placeholder 4">
            <a:extLst>
              <a:ext uri="{FF2B5EF4-FFF2-40B4-BE49-F238E27FC236}">
                <a16:creationId xmlns:a16="http://schemas.microsoft.com/office/drawing/2014/main" id="{D523D95C-B8E6-D3B7-635C-D4636AF9F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FDF8A5-E538-6013-7051-6B3F919326A4}"/>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1592340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1BC8-2F3C-F4A2-EDA0-9BCDA3C780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57C171-6749-43A8-D7CB-E4267A2C6D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F4D07-8062-8936-0ADE-882E9E611F15}"/>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5" name="Footer Placeholder 4">
            <a:extLst>
              <a:ext uri="{FF2B5EF4-FFF2-40B4-BE49-F238E27FC236}">
                <a16:creationId xmlns:a16="http://schemas.microsoft.com/office/drawing/2014/main" id="{BA55E31A-2BBB-3345-15B0-8A0E304BB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85DDD-0CF1-C38A-30E7-ADC7C008D671}"/>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116083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63CB42-CA8F-2021-694C-B87F3C510B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EC96E5-19DE-993A-8A92-D0EFFDEBA1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7D4A3-821C-2802-FEBD-BEFAB68E37F4}"/>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5" name="Footer Placeholder 4">
            <a:extLst>
              <a:ext uri="{FF2B5EF4-FFF2-40B4-BE49-F238E27FC236}">
                <a16:creationId xmlns:a16="http://schemas.microsoft.com/office/drawing/2014/main" id="{A9E2F359-A992-7939-617A-822E2DAB4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C89D3-584F-D30D-2ABF-AAD3A3C6F03D}"/>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1051819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27"/>
        <p:cNvGrpSpPr/>
        <p:nvPr/>
      </p:nvGrpSpPr>
      <p:grpSpPr>
        <a:xfrm>
          <a:off x="0" y="0"/>
          <a:ext cx="0" cy="0"/>
          <a:chOff x="0" y="0"/>
          <a:chExt cx="0" cy="0"/>
        </a:xfrm>
      </p:grpSpPr>
    </p:spTree>
    <p:extLst>
      <p:ext uri="{BB962C8B-B14F-4D97-AF65-F5344CB8AC3E}">
        <p14:creationId xmlns:p14="http://schemas.microsoft.com/office/powerpoint/2010/main" val="990970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93189-7991-115A-41A7-605A3AA503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0D71ED-97D4-096B-8F42-233E6A77EE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E1B100-7D7C-A2B6-E59A-E8AF4061C5E1}"/>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5" name="Footer Placeholder 4">
            <a:extLst>
              <a:ext uri="{FF2B5EF4-FFF2-40B4-BE49-F238E27FC236}">
                <a16:creationId xmlns:a16="http://schemas.microsoft.com/office/drawing/2014/main" id="{305C3FB5-70DB-95CA-199A-C6CAF782AF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55B8B3-D4FB-2ED2-62A7-6578CDDB5D4D}"/>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1489574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A4C9-2DAD-F12A-0116-0108FBB956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4EB86A-A8AE-C40E-44A5-D0B31C6907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18D1D4-B52B-68C4-209F-3C0BC98F085D}"/>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5" name="Footer Placeholder 4">
            <a:extLst>
              <a:ext uri="{FF2B5EF4-FFF2-40B4-BE49-F238E27FC236}">
                <a16:creationId xmlns:a16="http://schemas.microsoft.com/office/drawing/2014/main" id="{50FC7DE0-5956-D09B-2BC2-0A6622E842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E879C5-4D20-81BB-B71F-C80E5EE8B36D}"/>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1160870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8EFE-A169-CAAE-58A5-585D006A63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0632D6-D349-1FBC-50E3-E37AD93E1A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6A5A87-FE02-ED66-D641-AF4726D5B3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FFFC67-B721-64D0-1ADD-5264B3E760D8}"/>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6" name="Footer Placeholder 5">
            <a:extLst>
              <a:ext uri="{FF2B5EF4-FFF2-40B4-BE49-F238E27FC236}">
                <a16:creationId xmlns:a16="http://schemas.microsoft.com/office/drawing/2014/main" id="{1B1D9964-AFE7-FD2E-7098-2255CC3A8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2097FD-1524-6403-B1DD-1C3D51531D98}"/>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1538133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C31E-32D0-A702-8D5D-C3009DDADD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A29BA9-A861-2F12-DBAD-B034E66B47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ACD38A-712F-7087-3795-B55361C80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F980F8-3627-D806-5600-5FEE72259F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E9E104-7ECA-220D-A15B-BBBE8755B1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E0A756-1B57-FF34-F743-EC1F54DEEA6E}"/>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8" name="Footer Placeholder 7">
            <a:extLst>
              <a:ext uri="{FF2B5EF4-FFF2-40B4-BE49-F238E27FC236}">
                <a16:creationId xmlns:a16="http://schemas.microsoft.com/office/drawing/2014/main" id="{05BC07BD-F8A3-4389-42A8-41187A3077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0CF0DA-71D5-B3F4-4429-286A273A47BA}"/>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3154669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B9508-4D18-2D89-BADF-37E70AA705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5DB497-FCCA-E2B7-191F-0D736576D7FE}"/>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4" name="Footer Placeholder 3">
            <a:extLst>
              <a:ext uri="{FF2B5EF4-FFF2-40B4-BE49-F238E27FC236}">
                <a16:creationId xmlns:a16="http://schemas.microsoft.com/office/drawing/2014/main" id="{143619B7-A40E-59B9-6C48-B93BF82433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CFFDFF-C537-698A-29F4-A6FB56455243}"/>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2297643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77CC7C-2E42-B012-CE76-F30B0DD29A40}"/>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3" name="Footer Placeholder 2">
            <a:extLst>
              <a:ext uri="{FF2B5EF4-FFF2-40B4-BE49-F238E27FC236}">
                <a16:creationId xmlns:a16="http://schemas.microsoft.com/office/drawing/2014/main" id="{5B61AE4A-B7C3-F6E1-58D4-9A8CCB4292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59C721-3C61-663F-0F95-80A1F2948CAE}"/>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2762667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13D82-C49E-5BF7-24F8-8697925DF2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88DBF1-F6A7-DDEB-1E20-340B4AFF61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1D531F-14D5-A106-3075-461F5261F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099322-49F2-323E-5B2B-BF640D701A02}"/>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6" name="Footer Placeholder 5">
            <a:extLst>
              <a:ext uri="{FF2B5EF4-FFF2-40B4-BE49-F238E27FC236}">
                <a16:creationId xmlns:a16="http://schemas.microsoft.com/office/drawing/2014/main" id="{7E72265F-2D1B-BC05-F021-D3ED30209F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C42C60-79F4-044A-B029-D3B5AF197C16}"/>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4241007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8D4D-13F1-EA56-DA83-8C4B6C3D13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D5DA2F-5FAC-59BA-2AA3-ADB32E4F71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B5C7F5-432A-539A-4D14-6978A9202D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91FE0F-B26D-5E45-73C0-2DA09658D9DA}"/>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6" name="Footer Placeholder 5">
            <a:extLst>
              <a:ext uri="{FF2B5EF4-FFF2-40B4-BE49-F238E27FC236}">
                <a16:creationId xmlns:a16="http://schemas.microsoft.com/office/drawing/2014/main" id="{A82CAD79-B599-C204-B7F4-8C22D777A6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B24BE6-4799-B144-A339-F28F4A27BBFA}"/>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1142791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90B97D-84F3-4934-6E1F-206898B4FE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40F13D-D4D3-BD9C-45D3-0DA60DE5A5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9358D-9CD9-FF49-FDD4-13B2FF47A6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9034C-FACF-485D-9F7E-59B5C1A32EF9}" type="datetimeFigureOut">
              <a:rPr lang="en-US" smtClean="0"/>
              <a:t>5/23/2023</a:t>
            </a:fld>
            <a:endParaRPr lang="en-US"/>
          </a:p>
        </p:txBody>
      </p:sp>
      <p:sp>
        <p:nvSpPr>
          <p:cNvPr id="5" name="Footer Placeholder 4">
            <a:extLst>
              <a:ext uri="{FF2B5EF4-FFF2-40B4-BE49-F238E27FC236}">
                <a16:creationId xmlns:a16="http://schemas.microsoft.com/office/drawing/2014/main" id="{BE9006AA-A081-A9A5-8393-6A3339B562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C9FD81-BDD7-CF4B-EA86-D1CBD47193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A22689-29FD-4E13-931C-F81FF694B5F9}" type="slidenum">
              <a:rPr lang="en-US" smtClean="0"/>
              <a:t>‹#›</a:t>
            </a:fld>
            <a:endParaRPr lang="en-US"/>
          </a:p>
        </p:txBody>
      </p:sp>
    </p:spTree>
    <p:extLst>
      <p:ext uri="{BB962C8B-B14F-4D97-AF65-F5344CB8AC3E}">
        <p14:creationId xmlns:p14="http://schemas.microsoft.com/office/powerpoint/2010/main" val="3859870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rive.google.com/drive/folders/1kEWEqQGKujuCVrr3TSr6h-FvX2j0BsFA?usp=drive_f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DC2835-4674-9027-5F82-06E560FB3916}"/>
              </a:ext>
            </a:extLst>
          </p:cNvPr>
          <p:cNvSpPr txBox="1"/>
          <p:nvPr/>
        </p:nvSpPr>
        <p:spPr>
          <a:xfrm>
            <a:off x="736883" y="1004249"/>
            <a:ext cx="10845111" cy="1107996"/>
          </a:xfrm>
          <a:prstGeom prst="rect">
            <a:avLst/>
          </a:prstGeom>
          <a:noFill/>
        </p:spPr>
        <p:txBody>
          <a:bodyPr wrap="square" rtlCol="0">
            <a:spAutoFit/>
          </a:bodyPr>
          <a:lstStyle/>
          <a:p>
            <a:pPr algn="ctr"/>
            <a:r>
              <a:rPr lang="en-US" sz="6600" i="0" dirty="0">
                <a:solidFill>
                  <a:srgbClr val="000000"/>
                </a:solidFill>
                <a:effectLst/>
              </a:rPr>
              <a:t>Power Point </a:t>
            </a:r>
            <a:r>
              <a:rPr lang="en-US" sz="6600" b="1" i="0" dirty="0">
                <a:solidFill>
                  <a:srgbClr val="EE3111"/>
                </a:solidFill>
                <a:effectLst/>
              </a:rPr>
              <a:t>for zero to hero !</a:t>
            </a:r>
            <a:endParaRPr lang="en-US" sz="6600" b="1" dirty="0">
              <a:solidFill>
                <a:srgbClr val="EE3111"/>
              </a:solidFill>
            </a:endParaRPr>
          </a:p>
        </p:txBody>
      </p:sp>
      <p:pic>
        <p:nvPicPr>
          <p:cNvPr id="5" name="Picture 4">
            <a:extLst>
              <a:ext uri="{FF2B5EF4-FFF2-40B4-BE49-F238E27FC236}">
                <a16:creationId xmlns:a16="http://schemas.microsoft.com/office/drawing/2014/main" id="{B74F1DE8-2C51-5F4A-AE58-D2BA415A0F40}"/>
              </a:ext>
            </a:extLst>
          </p:cNvPr>
          <p:cNvPicPr>
            <a:picLocks noChangeAspect="1"/>
          </p:cNvPicPr>
          <p:nvPr/>
        </p:nvPicPr>
        <p:blipFill>
          <a:blip r:embed="rId2"/>
          <a:stretch>
            <a:fillRect/>
          </a:stretch>
        </p:blipFill>
        <p:spPr>
          <a:xfrm>
            <a:off x="5566813" y="248117"/>
            <a:ext cx="715808" cy="699723"/>
          </a:xfrm>
          <a:prstGeom prst="rect">
            <a:avLst/>
          </a:prstGeom>
        </p:spPr>
      </p:pic>
      <p:cxnSp>
        <p:nvCxnSpPr>
          <p:cNvPr id="7" name="Straight Arrow Connector 6">
            <a:extLst>
              <a:ext uri="{FF2B5EF4-FFF2-40B4-BE49-F238E27FC236}">
                <a16:creationId xmlns:a16="http://schemas.microsoft.com/office/drawing/2014/main" id="{FDB8D40E-5FD8-7905-D575-0D073C60492E}"/>
              </a:ext>
            </a:extLst>
          </p:cNvPr>
          <p:cNvCxnSpPr>
            <a:cxnSpLocks/>
          </p:cNvCxnSpPr>
          <p:nvPr/>
        </p:nvCxnSpPr>
        <p:spPr>
          <a:xfrm flipV="1">
            <a:off x="360174" y="4939299"/>
            <a:ext cx="11221820" cy="69160"/>
          </a:xfrm>
          <a:prstGeom prst="straightConnector1">
            <a:avLst/>
          </a:prstGeom>
          <a:ln w="76200">
            <a:solidFill>
              <a:srgbClr val="EE311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F2C0B4B-67C7-BEF5-83EF-8002BD804061}"/>
              </a:ext>
            </a:extLst>
          </p:cNvPr>
          <p:cNvSpPr txBox="1"/>
          <p:nvPr/>
        </p:nvSpPr>
        <p:spPr>
          <a:xfrm>
            <a:off x="287346" y="3227358"/>
            <a:ext cx="1316579" cy="646331"/>
          </a:xfrm>
          <a:prstGeom prst="rect">
            <a:avLst/>
          </a:prstGeom>
          <a:noFill/>
        </p:spPr>
        <p:txBody>
          <a:bodyPr wrap="none" rtlCol="0">
            <a:spAutoFit/>
          </a:bodyPr>
          <a:lstStyle/>
          <a:p>
            <a:pPr algn="ctr"/>
            <a:r>
              <a:rPr lang="en-US" dirty="0"/>
              <a:t>Welcome to</a:t>
            </a:r>
            <a:br>
              <a:rPr lang="en-US" dirty="0"/>
            </a:br>
            <a:r>
              <a:rPr lang="en-US" dirty="0"/>
              <a:t>Power Point</a:t>
            </a:r>
            <a:endParaRPr lang="en-US" b="1" dirty="0"/>
          </a:p>
        </p:txBody>
      </p:sp>
      <p:sp>
        <p:nvSpPr>
          <p:cNvPr id="10" name="TextBox 9">
            <a:extLst>
              <a:ext uri="{FF2B5EF4-FFF2-40B4-BE49-F238E27FC236}">
                <a16:creationId xmlns:a16="http://schemas.microsoft.com/office/drawing/2014/main" id="{EA9854EC-6167-0828-B0AF-95977C77C145}"/>
              </a:ext>
            </a:extLst>
          </p:cNvPr>
          <p:cNvSpPr txBox="1"/>
          <p:nvPr/>
        </p:nvSpPr>
        <p:spPr>
          <a:xfrm>
            <a:off x="1847347" y="3216986"/>
            <a:ext cx="1802096" cy="646331"/>
          </a:xfrm>
          <a:prstGeom prst="rect">
            <a:avLst/>
          </a:prstGeom>
          <a:noFill/>
        </p:spPr>
        <p:txBody>
          <a:bodyPr wrap="none" rtlCol="0">
            <a:spAutoFit/>
          </a:bodyPr>
          <a:lstStyle>
            <a:defPPr>
              <a:defRPr lang="en-US"/>
            </a:defPPr>
            <a:lvl1pPr algn="ctr"/>
          </a:lstStyle>
          <a:p>
            <a:r>
              <a:rPr lang="en-US" dirty="0"/>
              <a:t>Design principles</a:t>
            </a:r>
          </a:p>
          <a:p>
            <a:r>
              <a:rPr lang="en-US" dirty="0"/>
              <a:t> on slides</a:t>
            </a:r>
          </a:p>
        </p:txBody>
      </p:sp>
      <p:sp>
        <p:nvSpPr>
          <p:cNvPr id="16" name="TextBox 15">
            <a:extLst>
              <a:ext uri="{FF2B5EF4-FFF2-40B4-BE49-F238E27FC236}">
                <a16:creationId xmlns:a16="http://schemas.microsoft.com/office/drawing/2014/main" id="{52859B06-4D26-28F1-9957-B7486865F2F5}"/>
              </a:ext>
            </a:extLst>
          </p:cNvPr>
          <p:cNvSpPr txBox="1"/>
          <p:nvPr/>
        </p:nvSpPr>
        <p:spPr>
          <a:xfrm>
            <a:off x="559226" y="5336582"/>
            <a:ext cx="722185" cy="369332"/>
          </a:xfrm>
          <a:prstGeom prst="rect">
            <a:avLst/>
          </a:prstGeom>
          <a:noFill/>
        </p:spPr>
        <p:txBody>
          <a:bodyPr wrap="none" rtlCol="0">
            <a:spAutoFit/>
          </a:bodyPr>
          <a:lstStyle/>
          <a:p>
            <a:r>
              <a:rPr lang="en-US" dirty="0">
                <a:solidFill>
                  <a:schemeClr val="bg2">
                    <a:lumMod val="50000"/>
                  </a:schemeClr>
                </a:solidFill>
              </a:rPr>
              <a:t>DAY 1</a:t>
            </a:r>
          </a:p>
        </p:txBody>
      </p:sp>
      <p:sp>
        <p:nvSpPr>
          <p:cNvPr id="2" name="TextBox 1">
            <a:extLst>
              <a:ext uri="{FF2B5EF4-FFF2-40B4-BE49-F238E27FC236}">
                <a16:creationId xmlns:a16="http://schemas.microsoft.com/office/drawing/2014/main" id="{D8E75CB6-3CA0-45D6-07C1-A4A26E208C8C}"/>
              </a:ext>
            </a:extLst>
          </p:cNvPr>
          <p:cNvSpPr txBox="1"/>
          <p:nvPr/>
        </p:nvSpPr>
        <p:spPr>
          <a:xfrm>
            <a:off x="2249372" y="5336582"/>
            <a:ext cx="722185" cy="369332"/>
          </a:xfrm>
          <a:prstGeom prst="rect">
            <a:avLst/>
          </a:prstGeom>
          <a:noFill/>
        </p:spPr>
        <p:txBody>
          <a:bodyPr wrap="none" rtlCol="0">
            <a:spAutoFit/>
          </a:bodyPr>
          <a:lstStyle/>
          <a:p>
            <a:r>
              <a:rPr lang="en-US" dirty="0">
                <a:solidFill>
                  <a:schemeClr val="bg2">
                    <a:lumMod val="50000"/>
                  </a:schemeClr>
                </a:solidFill>
              </a:rPr>
              <a:t>DAY 2</a:t>
            </a:r>
          </a:p>
        </p:txBody>
      </p:sp>
      <p:sp>
        <p:nvSpPr>
          <p:cNvPr id="6" name="TextBox 5">
            <a:extLst>
              <a:ext uri="{FF2B5EF4-FFF2-40B4-BE49-F238E27FC236}">
                <a16:creationId xmlns:a16="http://schemas.microsoft.com/office/drawing/2014/main" id="{F5B44FC9-9B7A-E629-E0CD-1D088B16335F}"/>
              </a:ext>
            </a:extLst>
          </p:cNvPr>
          <p:cNvSpPr txBox="1"/>
          <p:nvPr/>
        </p:nvSpPr>
        <p:spPr>
          <a:xfrm>
            <a:off x="3939518" y="5336582"/>
            <a:ext cx="722185" cy="369332"/>
          </a:xfrm>
          <a:prstGeom prst="rect">
            <a:avLst/>
          </a:prstGeom>
          <a:noFill/>
        </p:spPr>
        <p:txBody>
          <a:bodyPr wrap="none" rtlCol="0">
            <a:spAutoFit/>
          </a:bodyPr>
          <a:lstStyle/>
          <a:p>
            <a:r>
              <a:rPr lang="en-US" dirty="0">
                <a:solidFill>
                  <a:schemeClr val="bg2">
                    <a:lumMod val="50000"/>
                  </a:schemeClr>
                </a:solidFill>
              </a:rPr>
              <a:t>DAY 3</a:t>
            </a:r>
          </a:p>
        </p:txBody>
      </p:sp>
      <p:sp>
        <p:nvSpPr>
          <p:cNvPr id="8" name="TextBox 7">
            <a:extLst>
              <a:ext uri="{FF2B5EF4-FFF2-40B4-BE49-F238E27FC236}">
                <a16:creationId xmlns:a16="http://schemas.microsoft.com/office/drawing/2014/main" id="{7ADCAC26-FF40-1517-8556-00A65783CA40}"/>
              </a:ext>
            </a:extLst>
          </p:cNvPr>
          <p:cNvSpPr txBox="1"/>
          <p:nvPr/>
        </p:nvSpPr>
        <p:spPr>
          <a:xfrm>
            <a:off x="5629664" y="5336582"/>
            <a:ext cx="722185" cy="369332"/>
          </a:xfrm>
          <a:prstGeom prst="rect">
            <a:avLst/>
          </a:prstGeom>
          <a:noFill/>
        </p:spPr>
        <p:txBody>
          <a:bodyPr wrap="none" rtlCol="0">
            <a:spAutoFit/>
          </a:bodyPr>
          <a:lstStyle/>
          <a:p>
            <a:r>
              <a:rPr lang="en-US" dirty="0">
                <a:solidFill>
                  <a:schemeClr val="bg2">
                    <a:lumMod val="50000"/>
                  </a:schemeClr>
                </a:solidFill>
              </a:rPr>
              <a:t>DAY 4</a:t>
            </a:r>
          </a:p>
        </p:txBody>
      </p:sp>
      <p:sp>
        <p:nvSpPr>
          <p:cNvPr id="13" name="TextBox 12">
            <a:extLst>
              <a:ext uri="{FF2B5EF4-FFF2-40B4-BE49-F238E27FC236}">
                <a16:creationId xmlns:a16="http://schemas.microsoft.com/office/drawing/2014/main" id="{705C7CBB-DBFC-F094-70D3-450F82A2C66F}"/>
              </a:ext>
            </a:extLst>
          </p:cNvPr>
          <p:cNvSpPr txBox="1"/>
          <p:nvPr/>
        </p:nvSpPr>
        <p:spPr>
          <a:xfrm>
            <a:off x="7319810" y="5336582"/>
            <a:ext cx="722185" cy="369332"/>
          </a:xfrm>
          <a:prstGeom prst="rect">
            <a:avLst/>
          </a:prstGeom>
          <a:noFill/>
        </p:spPr>
        <p:txBody>
          <a:bodyPr wrap="none" rtlCol="0">
            <a:spAutoFit/>
          </a:bodyPr>
          <a:lstStyle/>
          <a:p>
            <a:r>
              <a:rPr lang="en-US" dirty="0">
                <a:solidFill>
                  <a:schemeClr val="bg2">
                    <a:lumMod val="50000"/>
                  </a:schemeClr>
                </a:solidFill>
              </a:rPr>
              <a:t>DAY 5</a:t>
            </a:r>
          </a:p>
        </p:txBody>
      </p:sp>
      <p:sp>
        <p:nvSpPr>
          <p:cNvPr id="20" name="TextBox 19">
            <a:extLst>
              <a:ext uri="{FF2B5EF4-FFF2-40B4-BE49-F238E27FC236}">
                <a16:creationId xmlns:a16="http://schemas.microsoft.com/office/drawing/2014/main" id="{E69E8221-8ACF-7FAA-CD43-D2E057D0D42B}"/>
              </a:ext>
            </a:extLst>
          </p:cNvPr>
          <p:cNvSpPr txBox="1"/>
          <p:nvPr/>
        </p:nvSpPr>
        <p:spPr>
          <a:xfrm>
            <a:off x="9009956" y="5336582"/>
            <a:ext cx="722185" cy="369332"/>
          </a:xfrm>
          <a:prstGeom prst="rect">
            <a:avLst/>
          </a:prstGeom>
          <a:noFill/>
        </p:spPr>
        <p:txBody>
          <a:bodyPr wrap="none" rtlCol="0">
            <a:spAutoFit/>
          </a:bodyPr>
          <a:lstStyle/>
          <a:p>
            <a:r>
              <a:rPr lang="en-US" dirty="0">
                <a:solidFill>
                  <a:schemeClr val="bg2">
                    <a:lumMod val="50000"/>
                  </a:schemeClr>
                </a:solidFill>
              </a:rPr>
              <a:t>DAY 6</a:t>
            </a:r>
          </a:p>
        </p:txBody>
      </p:sp>
      <p:cxnSp>
        <p:nvCxnSpPr>
          <p:cNvPr id="22" name="Straight Connector 21">
            <a:extLst>
              <a:ext uri="{FF2B5EF4-FFF2-40B4-BE49-F238E27FC236}">
                <a16:creationId xmlns:a16="http://schemas.microsoft.com/office/drawing/2014/main" id="{56DFC8F9-173B-9124-D3A2-1F614F6E05AA}"/>
              </a:ext>
            </a:extLst>
          </p:cNvPr>
          <p:cNvCxnSpPr>
            <a:cxnSpLocks/>
          </p:cNvCxnSpPr>
          <p:nvPr/>
        </p:nvCxnSpPr>
        <p:spPr>
          <a:xfrm>
            <a:off x="920319" y="4036103"/>
            <a:ext cx="0" cy="583457"/>
          </a:xfrm>
          <a:prstGeom prst="line">
            <a:avLst/>
          </a:prstGeom>
          <a:ln>
            <a:solidFill>
              <a:srgbClr val="EE311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30D575F-C22C-0EC2-CD5B-430D356E46D7}"/>
              </a:ext>
            </a:extLst>
          </p:cNvPr>
          <p:cNvSpPr txBox="1"/>
          <p:nvPr/>
        </p:nvSpPr>
        <p:spPr>
          <a:xfrm>
            <a:off x="3828181" y="3216986"/>
            <a:ext cx="1034259" cy="646331"/>
          </a:xfrm>
          <a:prstGeom prst="rect">
            <a:avLst/>
          </a:prstGeom>
          <a:noFill/>
        </p:spPr>
        <p:txBody>
          <a:bodyPr wrap="none" rtlCol="0">
            <a:spAutoFit/>
          </a:bodyPr>
          <a:lstStyle/>
          <a:p>
            <a:pPr algn="ctr"/>
            <a:r>
              <a:rPr lang="en-US" b="1" dirty="0">
                <a:solidFill>
                  <a:schemeClr val="accent1"/>
                </a:solidFill>
              </a:rPr>
              <a:t>Headline</a:t>
            </a:r>
          </a:p>
          <a:p>
            <a:pPr algn="ctr"/>
            <a:r>
              <a:rPr lang="en-US" b="1" dirty="0">
                <a:solidFill>
                  <a:schemeClr val="accent1"/>
                </a:solidFill>
              </a:rPr>
              <a:t>bullets</a:t>
            </a:r>
          </a:p>
        </p:txBody>
      </p:sp>
      <p:sp>
        <p:nvSpPr>
          <p:cNvPr id="25" name="TextBox 24">
            <a:extLst>
              <a:ext uri="{FF2B5EF4-FFF2-40B4-BE49-F238E27FC236}">
                <a16:creationId xmlns:a16="http://schemas.microsoft.com/office/drawing/2014/main" id="{B6413D07-EB12-3ADC-EFB4-DA3C086C2BF3}"/>
              </a:ext>
            </a:extLst>
          </p:cNvPr>
          <p:cNvSpPr txBox="1"/>
          <p:nvPr/>
        </p:nvSpPr>
        <p:spPr>
          <a:xfrm>
            <a:off x="10700102" y="5336582"/>
            <a:ext cx="722185" cy="369332"/>
          </a:xfrm>
          <a:prstGeom prst="rect">
            <a:avLst/>
          </a:prstGeom>
          <a:noFill/>
        </p:spPr>
        <p:txBody>
          <a:bodyPr wrap="none" rtlCol="0">
            <a:spAutoFit/>
          </a:bodyPr>
          <a:lstStyle/>
          <a:p>
            <a:r>
              <a:rPr lang="en-US" dirty="0">
                <a:solidFill>
                  <a:schemeClr val="bg2">
                    <a:lumMod val="50000"/>
                  </a:schemeClr>
                </a:solidFill>
              </a:rPr>
              <a:t>DAY 7</a:t>
            </a:r>
          </a:p>
        </p:txBody>
      </p:sp>
      <p:cxnSp>
        <p:nvCxnSpPr>
          <p:cNvPr id="26" name="Straight Connector 25">
            <a:extLst>
              <a:ext uri="{FF2B5EF4-FFF2-40B4-BE49-F238E27FC236}">
                <a16:creationId xmlns:a16="http://schemas.microsoft.com/office/drawing/2014/main" id="{4419D95E-36BF-579C-47F1-4F9E1A185817}"/>
              </a:ext>
            </a:extLst>
          </p:cNvPr>
          <p:cNvCxnSpPr>
            <a:cxnSpLocks/>
          </p:cNvCxnSpPr>
          <p:nvPr/>
        </p:nvCxnSpPr>
        <p:spPr>
          <a:xfrm>
            <a:off x="2643465" y="4025731"/>
            <a:ext cx="0" cy="583457"/>
          </a:xfrm>
          <a:prstGeom prst="line">
            <a:avLst/>
          </a:prstGeom>
          <a:ln>
            <a:solidFill>
              <a:srgbClr val="EE311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2466E4-4AFF-22C7-69BF-503634FD2F1F}"/>
              </a:ext>
            </a:extLst>
          </p:cNvPr>
          <p:cNvCxnSpPr>
            <a:cxnSpLocks/>
          </p:cNvCxnSpPr>
          <p:nvPr/>
        </p:nvCxnSpPr>
        <p:spPr>
          <a:xfrm>
            <a:off x="4385365" y="4025731"/>
            <a:ext cx="0" cy="583457"/>
          </a:xfrm>
          <a:prstGeom prst="line">
            <a:avLst/>
          </a:prstGeom>
          <a:ln>
            <a:solidFill>
              <a:srgbClr val="EE311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33E45B3-DD09-80B8-E023-4AED7158C19D}"/>
              </a:ext>
            </a:extLst>
          </p:cNvPr>
          <p:cNvSpPr txBox="1"/>
          <p:nvPr/>
        </p:nvSpPr>
        <p:spPr>
          <a:xfrm>
            <a:off x="5166995" y="3196242"/>
            <a:ext cx="1373838" cy="646331"/>
          </a:xfrm>
          <a:prstGeom prst="rect">
            <a:avLst/>
          </a:prstGeom>
          <a:noFill/>
        </p:spPr>
        <p:txBody>
          <a:bodyPr wrap="none" rtlCol="0">
            <a:spAutoFit/>
          </a:bodyPr>
          <a:lstStyle/>
          <a:p>
            <a:pPr algn="ctr"/>
            <a:r>
              <a:rPr lang="en-US" dirty="0"/>
              <a:t>Say it</a:t>
            </a:r>
          </a:p>
          <a:p>
            <a:pPr algn="ctr"/>
            <a:r>
              <a:rPr lang="en-US" dirty="0"/>
              <a:t> graphically !</a:t>
            </a:r>
            <a:endParaRPr lang="en-US" b="1" dirty="0"/>
          </a:p>
        </p:txBody>
      </p:sp>
      <p:sp>
        <p:nvSpPr>
          <p:cNvPr id="14" name="TextBox 13">
            <a:extLst>
              <a:ext uri="{FF2B5EF4-FFF2-40B4-BE49-F238E27FC236}">
                <a16:creationId xmlns:a16="http://schemas.microsoft.com/office/drawing/2014/main" id="{C3CEA97C-F947-AAF5-2C53-75A64942546F}"/>
              </a:ext>
            </a:extLst>
          </p:cNvPr>
          <p:cNvSpPr txBox="1"/>
          <p:nvPr/>
        </p:nvSpPr>
        <p:spPr>
          <a:xfrm>
            <a:off x="6963995" y="3216986"/>
            <a:ext cx="1292020" cy="646331"/>
          </a:xfrm>
          <a:prstGeom prst="rect">
            <a:avLst/>
          </a:prstGeom>
          <a:noFill/>
        </p:spPr>
        <p:txBody>
          <a:bodyPr wrap="none" rtlCol="0">
            <a:spAutoFit/>
          </a:bodyPr>
          <a:lstStyle/>
          <a:p>
            <a:pPr algn="ctr"/>
            <a:r>
              <a:rPr lang="en-US" dirty="0"/>
              <a:t> Highlight  </a:t>
            </a:r>
          </a:p>
          <a:p>
            <a:pPr algn="ctr"/>
            <a:r>
              <a:rPr lang="en-US" dirty="0"/>
              <a:t>information</a:t>
            </a:r>
            <a:endParaRPr lang="en-US" b="1" dirty="0"/>
          </a:p>
        </p:txBody>
      </p:sp>
      <p:cxnSp>
        <p:nvCxnSpPr>
          <p:cNvPr id="15" name="Straight Connector 14">
            <a:extLst>
              <a:ext uri="{FF2B5EF4-FFF2-40B4-BE49-F238E27FC236}">
                <a16:creationId xmlns:a16="http://schemas.microsoft.com/office/drawing/2014/main" id="{F4DCEDCE-A1D5-1082-BA22-229CA2B3CD73}"/>
              </a:ext>
            </a:extLst>
          </p:cNvPr>
          <p:cNvCxnSpPr>
            <a:cxnSpLocks/>
          </p:cNvCxnSpPr>
          <p:nvPr/>
        </p:nvCxnSpPr>
        <p:spPr>
          <a:xfrm>
            <a:off x="5828598" y="4004987"/>
            <a:ext cx="0" cy="583457"/>
          </a:xfrm>
          <a:prstGeom prst="line">
            <a:avLst/>
          </a:prstGeom>
          <a:ln>
            <a:solidFill>
              <a:srgbClr val="EE311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0492501-6948-8BA5-0E26-1D72AF45A36B}"/>
              </a:ext>
            </a:extLst>
          </p:cNvPr>
          <p:cNvSpPr txBox="1"/>
          <p:nvPr/>
        </p:nvSpPr>
        <p:spPr>
          <a:xfrm>
            <a:off x="8425510" y="3206614"/>
            <a:ext cx="2041008" cy="646331"/>
          </a:xfrm>
          <a:prstGeom prst="rect">
            <a:avLst/>
          </a:prstGeom>
          <a:noFill/>
        </p:spPr>
        <p:txBody>
          <a:bodyPr wrap="none" rtlCol="0">
            <a:spAutoFit/>
          </a:bodyPr>
          <a:lstStyle/>
          <a:p>
            <a:pPr algn="ctr"/>
            <a:r>
              <a:rPr lang="en-US" dirty="0"/>
              <a:t>Animation </a:t>
            </a:r>
          </a:p>
          <a:p>
            <a:pPr algn="ctr"/>
            <a:r>
              <a:rPr lang="en-US" dirty="0"/>
              <a:t>&amp; speaker behavior</a:t>
            </a:r>
          </a:p>
        </p:txBody>
      </p:sp>
      <p:cxnSp>
        <p:nvCxnSpPr>
          <p:cNvPr id="18" name="Straight Connector 17">
            <a:extLst>
              <a:ext uri="{FF2B5EF4-FFF2-40B4-BE49-F238E27FC236}">
                <a16:creationId xmlns:a16="http://schemas.microsoft.com/office/drawing/2014/main" id="{60981939-5A2E-1A4A-5A88-B55F0A623B3A}"/>
              </a:ext>
            </a:extLst>
          </p:cNvPr>
          <p:cNvCxnSpPr>
            <a:cxnSpLocks/>
          </p:cNvCxnSpPr>
          <p:nvPr/>
        </p:nvCxnSpPr>
        <p:spPr>
          <a:xfrm>
            <a:off x="7505075" y="4025731"/>
            <a:ext cx="0" cy="583457"/>
          </a:xfrm>
          <a:prstGeom prst="line">
            <a:avLst/>
          </a:prstGeom>
          <a:ln>
            <a:solidFill>
              <a:srgbClr val="EE311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8FA4093-A1A2-A2EF-DF8C-5E702B4DAF77}"/>
              </a:ext>
            </a:extLst>
          </p:cNvPr>
          <p:cNvCxnSpPr>
            <a:cxnSpLocks/>
          </p:cNvCxnSpPr>
          <p:nvPr/>
        </p:nvCxnSpPr>
        <p:spPr>
          <a:xfrm>
            <a:off x="9486069" y="4015359"/>
            <a:ext cx="0" cy="583457"/>
          </a:xfrm>
          <a:prstGeom prst="line">
            <a:avLst/>
          </a:prstGeom>
          <a:ln>
            <a:solidFill>
              <a:srgbClr val="EE311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127E18C-DAA4-B34B-5F13-A5DF9635E4AD}"/>
              </a:ext>
            </a:extLst>
          </p:cNvPr>
          <p:cNvSpPr txBox="1"/>
          <p:nvPr/>
        </p:nvSpPr>
        <p:spPr>
          <a:xfrm>
            <a:off x="10700102" y="3310829"/>
            <a:ext cx="1011495" cy="369332"/>
          </a:xfrm>
          <a:prstGeom prst="rect">
            <a:avLst/>
          </a:prstGeom>
          <a:noFill/>
        </p:spPr>
        <p:txBody>
          <a:bodyPr wrap="none" rtlCol="0">
            <a:spAutoFit/>
          </a:bodyPr>
          <a:lstStyle/>
          <a:p>
            <a:pPr algn="ctr"/>
            <a:r>
              <a:rPr lang="en-US" b="1" dirty="0">
                <a:solidFill>
                  <a:srgbClr val="FF0000"/>
                </a:solidFill>
              </a:rPr>
              <a:t>PROJECT</a:t>
            </a:r>
          </a:p>
        </p:txBody>
      </p:sp>
      <p:cxnSp>
        <p:nvCxnSpPr>
          <p:cNvPr id="24" name="Straight Connector 23">
            <a:extLst>
              <a:ext uri="{FF2B5EF4-FFF2-40B4-BE49-F238E27FC236}">
                <a16:creationId xmlns:a16="http://schemas.microsoft.com/office/drawing/2014/main" id="{3FFF56D9-48B7-5231-3305-5AE79B6A8802}"/>
              </a:ext>
            </a:extLst>
          </p:cNvPr>
          <p:cNvCxnSpPr>
            <a:cxnSpLocks/>
          </p:cNvCxnSpPr>
          <p:nvPr/>
        </p:nvCxnSpPr>
        <p:spPr>
          <a:xfrm>
            <a:off x="11261171" y="4043858"/>
            <a:ext cx="0" cy="583457"/>
          </a:xfrm>
          <a:prstGeom prst="line">
            <a:avLst/>
          </a:prstGeom>
          <a:ln>
            <a:solidFill>
              <a:srgbClr val="EE3111"/>
            </a:solidFill>
          </a:ln>
        </p:spPr>
        <p:style>
          <a:lnRef idx="1">
            <a:schemeClr val="accent1"/>
          </a:lnRef>
          <a:fillRef idx="0">
            <a:schemeClr val="accent1"/>
          </a:fillRef>
          <a:effectRef idx="0">
            <a:schemeClr val="accent1"/>
          </a:effectRef>
          <a:fontRef idx="minor">
            <a:schemeClr val="tx1"/>
          </a:fontRef>
        </p:style>
      </p:cxnSp>
      <p:sp>
        <p:nvSpPr>
          <p:cNvPr id="11" name="Arrow: Down 10">
            <a:extLst>
              <a:ext uri="{FF2B5EF4-FFF2-40B4-BE49-F238E27FC236}">
                <a16:creationId xmlns:a16="http://schemas.microsoft.com/office/drawing/2014/main" id="{9A5CB5F5-6A07-C62B-B195-F95E3133497D}"/>
              </a:ext>
            </a:extLst>
          </p:cNvPr>
          <p:cNvSpPr/>
          <p:nvPr/>
        </p:nvSpPr>
        <p:spPr>
          <a:xfrm>
            <a:off x="4049851" y="2393696"/>
            <a:ext cx="501517" cy="7547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3547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2167BA-97B0-EF1B-4CD7-3853EBA73687}"/>
              </a:ext>
            </a:extLst>
          </p:cNvPr>
          <p:cNvSpPr txBox="1"/>
          <p:nvPr/>
        </p:nvSpPr>
        <p:spPr>
          <a:xfrm>
            <a:off x="0" y="0"/>
            <a:ext cx="172577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dirty="0"/>
              <a:t>EXPLAIN</a:t>
            </a:r>
          </a:p>
        </p:txBody>
      </p:sp>
      <p:cxnSp>
        <p:nvCxnSpPr>
          <p:cNvPr id="10" name="Straight Connector 9">
            <a:extLst>
              <a:ext uri="{FF2B5EF4-FFF2-40B4-BE49-F238E27FC236}">
                <a16:creationId xmlns:a16="http://schemas.microsoft.com/office/drawing/2014/main" id="{19E9BF79-5A39-2FF1-B4A3-2581B44B76B0}"/>
              </a:ext>
            </a:extLst>
          </p:cNvPr>
          <p:cNvCxnSpPr>
            <a:cxnSpLocks/>
          </p:cNvCxnSpPr>
          <p:nvPr/>
        </p:nvCxnSpPr>
        <p:spPr>
          <a:xfrm>
            <a:off x="4766813" y="184666"/>
            <a:ext cx="0" cy="64129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B952891-F8DB-232D-2094-811B58442BA1}"/>
              </a:ext>
            </a:extLst>
          </p:cNvPr>
          <p:cNvSpPr txBox="1"/>
          <p:nvPr/>
        </p:nvSpPr>
        <p:spPr>
          <a:xfrm>
            <a:off x="1153549" y="3280683"/>
            <a:ext cx="2288319" cy="2308324"/>
          </a:xfrm>
          <a:prstGeom prst="rect">
            <a:avLst/>
          </a:prstGeom>
          <a:noFill/>
        </p:spPr>
        <p:txBody>
          <a:bodyPr wrap="none" rtlCol="0">
            <a:spAutoFit/>
          </a:bodyPr>
          <a:lstStyle/>
          <a:p>
            <a:r>
              <a:rPr lang="en-US" sz="2400" b="0" i="0" dirty="0">
                <a:solidFill>
                  <a:srgbClr val="4D4D4D"/>
                </a:solidFill>
                <a:effectLst/>
              </a:rPr>
              <a:t>Company history</a:t>
            </a:r>
          </a:p>
          <a:p>
            <a:endParaRPr lang="en-US" sz="2400" dirty="0">
              <a:solidFill>
                <a:srgbClr val="4D4D4D"/>
              </a:solidFill>
            </a:endParaRPr>
          </a:p>
          <a:p>
            <a:endParaRPr lang="en-US" sz="2400" dirty="0">
              <a:solidFill>
                <a:srgbClr val="4D4D4D"/>
              </a:solidFill>
            </a:endParaRPr>
          </a:p>
          <a:p>
            <a:r>
              <a:rPr lang="en-US" sz="2400" b="0" i="0" dirty="0">
                <a:solidFill>
                  <a:srgbClr val="4D4D4D"/>
                </a:solidFill>
                <a:effectLst/>
              </a:rPr>
              <a:t>Our products</a:t>
            </a:r>
          </a:p>
          <a:p>
            <a:endParaRPr lang="en-US" sz="2400" dirty="0">
              <a:solidFill>
                <a:srgbClr val="4D4D4D"/>
              </a:solidFill>
            </a:endParaRPr>
          </a:p>
          <a:p>
            <a:r>
              <a:rPr lang="en-US" sz="2400" b="0" i="0" dirty="0">
                <a:solidFill>
                  <a:srgbClr val="4D4D4D"/>
                </a:solidFill>
                <a:effectLst/>
              </a:rPr>
              <a:t>Pokémon game</a:t>
            </a:r>
            <a:endParaRPr lang="en-US" sz="2400" dirty="0"/>
          </a:p>
        </p:txBody>
      </p:sp>
      <p:sp>
        <p:nvSpPr>
          <p:cNvPr id="12" name="TextBox 11">
            <a:extLst>
              <a:ext uri="{FF2B5EF4-FFF2-40B4-BE49-F238E27FC236}">
                <a16:creationId xmlns:a16="http://schemas.microsoft.com/office/drawing/2014/main" id="{D2E135F8-A6B1-94C1-81A2-EE54E330554D}"/>
              </a:ext>
            </a:extLst>
          </p:cNvPr>
          <p:cNvSpPr txBox="1"/>
          <p:nvPr/>
        </p:nvSpPr>
        <p:spPr>
          <a:xfrm>
            <a:off x="4775824" y="3301331"/>
            <a:ext cx="7667279" cy="2677656"/>
          </a:xfrm>
          <a:prstGeom prst="rect">
            <a:avLst/>
          </a:prstGeom>
          <a:noFill/>
        </p:spPr>
        <p:txBody>
          <a:bodyPr wrap="square" rtlCol="0">
            <a:spAutoFit/>
          </a:bodyPr>
          <a:lstStyle/>
          <a:p>
            <a:r>
              <a:rPr lang="en-US" sz="2400" b="0" i="0" dirty="0">
                <a:solidFill>
                  <a:srgbClr val="4D4D4D"/>
                </a:solidFill>
                <a:effectLst/>
              </a:rPr>
              <a:t>How our new technology is transforming the industry</a:t>
            </a:r>
          </a:p>
          <a:p>
            <a:endParaRPr lang="en-US" sz="2400" dirty="0">
              <a:solidFill>
                <a:srgbClr val="4D4D4D"/>
              </a:solidFill>
            </a:endParaRPr>
          </a:p>
          <a:p>
            <a:endParaRPr lang="en-US" sz="2400" dirty="0">
              <a:solidFill>
                <a:srgbClr val="4D4D4D"/>
              </a:solidFill>
            </a:endParaRPr>
          </a:p>
          <a:p>
            <a:r>
              <a:rPr lang="en-US" sz="2400" b="0" i="0" dirty="0">
                <a:solidFill>
                  <a:srgbClr val="4D4D4D"/>
                </a:solidFill>
                <a:effectLst/>
              </a:rPr>
              <a:t>Why our company is the best choice for your needs</a:t>
            </a:r>
          </a:p>
          <a:p>
            <a:endParaRPr lang="en-US" sz="2400" dirty="0">
              <a:solidFill>
                <a:srgbClr val="4D4D4D"/>
              </a:solidFill>
            </a:endParaRPr>
          </a:p>
          <a:p>
            <a:r>
              <a:rPr lang="en-US" sz="2400" b="0" i="0" dirty="0">
                <a:solidFill>
                  <a:srgbClr val="4D4D4D"/>
                </a:solidFill>
                <a:effectLst/>
              </a:rPr>
              <a:t>Pokémon game</a:t>
            </a:r>
            <a:r>
              <a:rPr lang="en-US" sz="2400" b="0" i="0" dirty="0">
                <a:effectLst/>
              </a:rPr>
              <a:t> is the best game EVER</a:t>
            </a:r>
            <a:endParaRPr lang="en-US" sz="2400" dirty="0">
              <a:solidFill>
                <a:srgbClr val="4D4D4D"/>
              </a:solidFill>
            </a:endParaRPr>
          </a:p>
          <a:p>
            <a:endParaRPr lang="en-US" sz="2400" dirty="0"/>
          </a:p>
        </p:txBody>
      </p:sp>
      <p:pic>
        <p:nvPicPr>
          <p:cNvPr id="14" name="Picture 13">
            <a:extLst>
              <a:ext uri="{FF2B5EF4-FFF2-40B4-BE49-F238E27FC236}">
                <a16:creationId xmlns:a16="http://schemas.microsoft.com/office/drawing/2014/main" id="{ADFC3639-08B0-0D67-C6CE-DE9BC547303D}"/>
              </a:ext>
            </a:extLst>
          </p:cNvPr>
          <p:cNvPicPr>
            <a:picLocks noChangeAspect="1"/>
          </p:cNvPicPr>
          <p:nvPr/>
        </p:nvPicPr>
        <p:blipFill>
          <a:blip r:embed="rId2"/>
          <a:stretch>
            <a:fillRect/>
          </a:stretch>
        </p:blipFill>
        <p:spPr>
          <a:xfrm>
            <a:off x="7970836" y="744297"/>
            <a:ext cx="1071562" cy="1042987"/>
          </a:xfrm>
          <a:prstGeom prst="rect">
            <a:avLst/>
          </a:prstGeom>
        </p:spPr>
      </p:pic>
      <p:pic>
        <p:nvPicPr>
          <p:cNvPr id="18" name="Picture 17">
            <a:extLst>
              <a:ext uri="{FF2B5EF4-FFF2-40B4-BE49-F238E27FC236}">
                <a16:creationId xmlns:a16="http://schemas.microsoft.com/office/drawing/2014/main" id="{8B0EFEED-7647-9618-5B9B-49082470098D}"/>
              </a:ext>
            </a:extLst>
          </p:cNvPr>
          <p:cNvPicPr>
            <a:picLocks noChangeAspect="1"/>
          </p:cNvPicPr>
          <p:nvPr/>
        </p:nvPicPr>
        <p:blipFill>
          <a:blip r:embed="rId3"/>
          <a:stretch>
            <a:fillRect/>
          </a:stretch>
        </p:blipFill>
        <p:spPr>
          <a:xfrm>
            <a:off x="2164980" y="919400"/>
            <a:ext cx="976312" cy="985837"/>
          </a:xfrm>
          <a:prstGeom prst="rect">
            <a:avLst/>
          </a:prstGeom>
        </p:spPr>
      </p:pic>
      <p:sp>
        <p:nvSpPr>
          <p:cNvPr id="20" name="TextBox 19">
            <a:extLst>
              <a:ext uri="{FF2B5EF4-FFF2-40B4-BE49-F238E27FC236}">
                <a16:creationId xmlns:a16="http://schemas.microsoft.com/office/drawing/2014/main" id="{788AFC8A-A730-35B6-1A48-011126B9A4AC}"/>
              </a:ext>
            </a:extLst>
          </p:cNvPr>
          <p:cNvSpPr txBox="1"/>
          <p:nvPr/>
        </p:nvSpPr>
        <p:spPr>
          <a:xfrm>
            <a:off x="6633284" y="2122385"/>
            <a:ext cx="3746667" cy="707886"/>
          </a:xfrm>
          <a:prstGeom prst="rect">
            <a:avLst/>
          </a:prstGeom>
          <a:noFill/>
        </p:spPr>
        <p:txBody>
          <a:bodyPr wrap="none" rtlCol="0">
            <a:spAutoFit/>
          </a:bodyPr>
          <a:lstStyle/>
          <a:p>
            <a:r>
              <a:rPr lang="en-US" sz="4000" b="1" i="0" dirty="0">
                <a:solidFill>
                  <a:srgbClr val="4D4D4D"/>
                </a:solidFill>
                <a:effectLst/>
              </a:rPr>
              <a:t>Strong headlines</a:t>
            </a:r>
            <a:endParaRPr lang="en-US" sz="4000" b="1" dirty="0"/>
          </a:p>
        </p:txBody>
      </p:sp>
      <p:sp>
        <p:nvSpPr>
          <p:cNvPr id="21" name="TextBox 20">
            <a:extLst>
              <a:ext uri="{FF2B5EF4-FFF2-40B4-BE49-F238E27FC236}">
                <a16:creationId xmlns:a16="http://schemas.microsoft.com/office/drawing/2014/main" id="{F065C93C-8F23-A131-346B-122089EF7C49}"/>
              </a:ext>
            </a:extLst>
          </p:cNvPr>
          <p:cNvSpPr txBox="1"/>
          <p:nvPr/>
        </p:nvSpPr>
        <p:spPr>
          <a:xfrm>
            <a:off x="1000423" y="2320277"/>
            <a:ext cx="3559949" cy="707886"/>
          </a:xfrm>
          <a:prstGeom prst="rect">
            <a:avLst/>
          </a:prstGeom>
          <a:noFill/>
        </p:spPr>
        <p:txBody>
          <a:bodyPr wrap="none" rtlCol="0">
            <a:spAutoFit/>
          </a:bodyPr>
          <a:lstStyle/>
          <a:p>
            <a:r>
              <a:rPr lang="en-US" sz="4000" b="1" i="0" dirty="0">
                <a:solidFill>
                  <a:srgbClr val="4D4D4D"/>
                </a:solidFill>
                <a:effectLst/>
              </a:rPr>
              <a:t>Weak headlines</a:t>
            </a:r>
            <a:endParaRPr lang="en-US" sz="4000" b="1" dirty="0"/>
          </a:p>
        </p:txBody>
      </p:sp>
    </p:spTree>
    <p:extLst>
      <p:ext uri="{BB962C8B-B14F-4D97-AF65-F5344CB8AC3E}">
        <p14:creationId xmlns:p14="http://schemas.microsoft.com/office/powerpoint/2010/main" val="4053842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4;p7">
            <a:extLst>
              <a:ext uri="{FF2B5EF4-FFF2-40B4-BE49-F238E27FC236}">
                <a16:creationId xmlns:a16="http://schemas.microsoft.com/office/drawing/2014/main" id="{1E673925-7C2B-C562-DB4A-DE594E6AEF10}"/>
              </a:ext>
            </a:extLst>
          </p:cNvPr>
          <p:cNvSpPr txBox="1"/>
          <p:nvPr/>
        </p:nvSpPr>
        <p:spPr>
          <a:xfrm>
            <a:off x="0" y="0"/>
            <a:ext cx="1996225" cy="369332"/>
          </a:xfrm>
          <a:prstGeom prst="rect">
            <a:avLst/>
          </a:prstGeom>
          <a:solidFill>
            <a:srgbClr val="CC99FF"/>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DISCUSS</a:t>
            </a:r>
            <a:endParaRPr sz="1800">
              <a:solidFill>
                <a:schemeClr val="dk1"/>
              </a:solidFill>
              <a:latin typeface="Calibri"/>
              <a:ea typeface="Calibri"/>
              <a:cs typeface="Calibri"/>
              <a:sym typeface="Calibri"/>
            </a:endParaRPr>
          </a:p>
        </p:txBody>
      </p:sp>
      <p:pic>
        <p:nvPicPr>
          <p:cNvPr id="3" name="Google Shape;195;p7">
            <a:extLst>
              <a:ext uri="{FF2B5EF4-FFF2-40B4-BE49-F238E27FC236}">
                <a16:creationId xmlns:a16="http://schemas.microsoft.com/office/drawing/2014/main" id="{870D64F4-BD0D-C400-9F02-0D96E3A18BE3}"/>
              </a:ext>
            </a:extLst>
          </p:cNvPr>
          <p:cNvPicPr preferRelativeResize="0"/>
          <p:nvPr/>
        </p:nvPicPr>
        <p:blipFill rotWithShape="1">
          <a:blip r:embed="rId2">
            <a:alphaModFix/>
          </a:blip>
          <a:srcRect/>
          <a:stretch/>
        </p:blipFill>
        <p:spPr>
          <a:xfrm>
            <a:off x="261875" y="480042"/>
            <a:ext cx="465138" cy="484188"/>
          </a:xfrm>
          <a:prstGeom prst="rect">
            <a:avLst/>
          </a:prstGeom>
          <a:noFill/>
          <a:ln>
            <a:noFill/>
          </a:ln>
        </p:spPr>
      </p:pic>
      <p:sp>
        <p:nvSpPr>
          <p:cNvPr id="4" name="Google Shape;196;p7">
            <a:extLst>
              <a:ext uri="{FF2B5EF4-FFF2-40B4-BE49-F238E27FC236}">
                <a16:creationId xmlns:a16="http://schemas.microsoft.com/office/drawing/2014/main" id="{9525C8C1-06C7-5763-3C01-29F83782B865}"/>
              </a:ext>
            </a:extLst>
          </p:cNvPr>
          <p:cNvSpPr txBox="1"/>
          <p:nvPr/>
        </p:nvSpPr>
        <p:spPr>
          <a:xfrm>
            <a:off x="131243" y="994053"/>
            <a:ext cx="646332"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200"/>
              <a:buFont typeface="Arial"/>
              <a:buNone/>
            </a:pPr>
            <a:r>
              <a:rPr lang="en-US" sz="1200" dirty="0">
                <a:solidFill>
                  <a:schemeClr val="dk1"/>
                </a:solidFill>
                <a:latin typeface="Calibri"/>
                <a:ea typeface="Calibri"/>
                <a:cs typeface="Calibri"/>
                <a:sym typeface="Calibri"/>
              </a:rPr>
              <a:t>30 MIN</a:t>
            </a:r>
            <a:endParaRPr sz="1200" dirty="0">
              <a:solidFill>
                <a:srgbClr val="FF0000"/>
              </a:solidFill>
              <a:latin typeface="Calibri"/>
              <a:ea typeface="Calibri"/>
              <a:cs typeface="Calibri"/>
              <a:sym typeface="Calibri"/>
            </a:endParaRPr>
          </a:p>
        </p:txBody>
      </p:sp>
      <p:pic>
        <p:nvPicPr>
          <p:cNvPr id="6" name="Google Shape;197;p7">
            <a:extLst>
              <a:ext uri="{FF2B5EF4-FFF2-40B4-BE49-F238E27FC236}">
                <a16:creationId xmlns:a16="http://schemas.microsoft.com/office/drawing/2014/main" id="{EA797A11-844E-906F-A9EC-40CB5D63EB84}"/>
              </a:ext>
            </a:extLst>
          </p:cNvPr>
          <p:cNvPicPr preferRelativeResize="0"/>
          <p:nvPr/>
        </p:nvPicPr>
        <p:blipFill rotWithShape="1">
          <a:blip r:embed="rId3">
            <a:alphaModFix/>
          </a:blip>
          <a:srcRect/>
          <a:stretch/>
        </p:blipFill>
        <p:spPr>
          <a:xfrm>
            <a:off x="864663" y="527622"/>
            <a:ext cx="186684" cy="371292"/>
          </a:xfrm>
          <a:prstGeom prst="rect">
            <a:avLst/>
          </a:prstGeom>
          <a:noFill/>
          <a:ln>
            <a:noFill/>
          </a:ln>
        </p:spPr>
      </p:pic>
      <p:pic>
        <p:nvPicPr>
          <p:cNvPr id="7" name="Google Shape;198;p7">
            <a:extLst>
              <a:ext uri="{FF2B5EF4-FFF2-40B4-BE49-F238E27FC236}">
                <a16:creationId xmlns:a16="http://schemas.microsoft.com/office/drawing/2014/main" id="{49A79A61-158D-0A77-5B39-4DABE19F7542}"/>
              </a:ext>
            </a:extLst>
          </p:cNvPr>
          <p:cNvPicPr preferRelativeResize="0"/>
          <p:nvPr/>
        </p:nvPicPr>
        <p:blipFill rotWithShape="1">
          <a:blip r:embed="rId3">
            <a:alphaModFix/>
          </a:blip>
          <a:srcRect/>
          <a:stretch/>
        </p:blipFill>
        <p:spPr>
          <a:xfrm>
            <a:off x="1237089" y="533729"/>
            <a:ext cx="186684" cy="371292"/>
          </a:xfrm>
          <a:prstGeom prst="rect">
            <a:avLst/>
          </a:prstGeom>
          <a:noFill/>
          <a:ln>
            <a:noFill/>
          </a:ln>
        </p:spPr>
      </p:pic>
      <p:pic>
        <p:nvPicPr>
          <p:cNvPr id="8" name="Google Shape;199;p7">
            <a:extLst>
              <a:ext uri="{FF2B5EF4-FFF2-40B4-BE49-F238E27FC236}">
                <a16:creationId xmlns:a16="http://schemas.microsoft.com/office/drawing/2014/main" id="{E75A1D7D-252F-186E-24A6-A17B0255AF66}"/>
              </a:ext>
            </a:extLst>
          </p:cNvPr>
          <p:cNvPicPr preferRelativeResize="0"/>
          <p:nvPr/>
        </p:nvPicPr>
        <p:blipFill rotWithShape="1">
          <a:blip r:embed="rId3">
            <a:alphaModFix/>
          </a:blip>
          <a:srcRect/>
          <a:stretch/>
        </p:blipFill>
        <p:spPr>
          <a:xfrm>
            <a:off x="1051347" y="527622"/>
            <a:ext cx="186684" cy="371292"/>
          </a:xfrm>
          <a:prstGeom prst="rect">
            <a:avLst/>
          </a:prstGeom>
          <a:noFill/>
          <a:ln>
            <a:noFill/>
          </a:ln>
        </p:spPr>
      </p:pic>
      <p:pic>
        <p:nvPicPr>
          <p:cNvPr id="9" name="Google Shape;200;p7">
            <a:extLst>
              <a:ext uri="{FF2B5EF4-FFF2-40B4-BE49-F238E27FC236}">
                <a16:creationId xmlns:a16="http://schemas.microsoft.com/office/drawing/2014/main" id="{D15B1920-F87C-A4FB-4470-6A5353B8EFF1}"/>
              </a:ext>
            </a:extLst>
          </p:cNvPr>
          <p:cNvPicPr preferRelativeResize="0"/>
          <p:nvPr/>
        </p:nvPicPr>
        <p:blipFill rotWithShape="1">
          <a:blip r:embed="rId3">
            <a:alphaModFix/>
          </a:blip>
          <a:srcRect/>
          <a:stretch/>
        </p:blipFill>
        <p:spPr>
          <a:xfrm>
            <a:off x="1440720" y="532536"/>
            <a:ext cx="186684" cy="371292"/>
          </a:xfrm>
          <a:prstGeom prst="rect">
            <a:avLst/>
          </a:prstGeom>
          <a:noFill/>
          <a:ln>
            <a:noFill/>
          </a:ln>
        </p:spPr>
      </p:pic>
      <p:sp>
        <p:nvSpPr>
          <p:cNvPr id="13" name="TextBox 12">
            <a:extLst>
              <a:ext uri="{FF2B5EF4-FFF2-40B4-BE49-F238E27FC236}">
                <a16:creationId xmlns:a16="http://schemas.microsoft.com/office/drawing/2014/main" id="{0A09E1EF-6997-AD4B-C6C8-D34E7F33D7B8}"/>
              </a:ext>
            </a:extLst>
          </p:cNvPr>
          <p:cNvSpPr txBox="1"/>
          <p:nvPr/>
        </p:nvSpPr>
        <p:spPr>
          <a:xfrm>
            <a:off x="3934355" y="243019"/>
            <a:ext cx="5373779" cy="707886"/>
          </a:xfrm>
          <a:prstGeom prst="rect">
            <a:avLst/>
          </a:prstGeom>
          <a:noFill/>
        </p:spPr>
        <p:txBody>
          <a:bodyPr wrap="none" rtlCol="0">
            <a:spAutoFit/>
          </a:bodyPr>
          <a:lstStyle/>
          <a:p>
            <a:r>
              <a:rPr lang="en-US" sz="4000" b="1" i="0" dirty="0">
                <a:solidFill>
                  <a:srgbClr val="4D4D4D"/>
                </a:solidFill>
                <a:effectLst/>
              </a:rPr>
              <a:t>Find  better headlines  !</a:t>
            </a:r>
            <a:endParaRPr lang="en-US" sz="4000" b="1" dirty="0"/>
          </a:p>
        </p:txBody>
      </p:sp>
      <p:sp>
        <p:nvSpPr>
          <p:cNvPr id="15" name="TextBox 14">
            <a:extLst>
              <a:ext uri="{FF2B5EF4-FFF2-40B4-BE49-F238E27FC236}">
                <a16:creationId xmlns:a16="http://schemas.microsoft.com/office/drawing/2014/main" id="{8833FCB3-3262-FBC3-0219-D5F7549DF1BA}"/>
              </a:ext>
            </a:extLst>
          </p:cNvPr>
          <p:cNvSpPr txBox="1"/>
          <p:nvPr/>
        </p:nvSpPr>
        <p:spPr>
          <a:xfrm>
            <a:off x="355116" y="1711107"/>
            <a:ext cx="881973" cy="369332"/>
          </a:xfrm>
          <a:prstGeom prst="rect">
            <a:avLst/>
          </a:prstGeom>
          <a:noFill/>
        </p:spPr>
        <p:txBody>
          <a:bodyPr wrap="none" rtlCol="0">
            <a:spAutoFit/>
          </a:bodyPr>
          <a:lstStyle/>
          <a:p>
            <a:r>
              <a:rPr lang="en-US" b="1" dirty="0"/>
              <a:t>CASE 1 </a:t>
            </a:r>
          </a:p>
        </p:txBody>
      </p:sp>
      <p:sp>
        <p:nvSpPr>
          <p:cNvPr id="16" name="TextBox 15">
            <a:extLst>
              <a:ext uri="{FF2B5EF4-FFF2-40B4-BE49-F238E27FC236}">
                <a16:creationId xmlns:a16="http://schemas.microsoft.com/office/drawing/2014/main" id="{1D4947FA-F762-F495-3953-E15B5723DCFD}"/>
              </a:ext>
            </a:extLst>
          </p:cNvPr>
          <p:cNvSpPr txBox="1"/>
          <p:nvPr/>
        </p:nvSpPr>
        <p:spPr>
          <a:xfrm>
            <a:off x="814630" y="2092020"/>
            <a:ext cx="1447191" cy="369332"/>
          </a:xfrm>
          <a:prstGeom prst="rect">
            <a:avLst/>
          </a:prstGeom>
          <a:noFill/>
        </p:spPr>
        <p:txBody>
          <a:bodyPr wrap="none" rtlCol="0">
            <a:spAutoFit/>
          </a:bodyPr>
          <a:lstStyle/>
          <a:p>
            <a:r>
              <a:rPr lang="en-US" u="sng" dirty="0"/>
              <a:t>Speech topic:</a:t>
            </a:r>
          </a:p>
        </p:txBody>
      </p:sp>
      <p:sp>
        <p:nvSpPr>
          <p:cNvPr id="17" name="TextBox 16">
            <a:extLst>
              <a:ext uri="{FF2B5EF4-FFF2-40B4-BE49-F238E27FC236}">
                <a16:creationId xmlns:a16="http://schemas.microsoft.com/office/drawing/2014/main" id="{A3A8519D-FDEF-D5AC-CC5A-846E25B94AF5}"/>
              </a:ext>
            </a:extLst>
          </p:cNvPr>
          <p:cNvSpPr txBox="1"/>
          <p:nvPr/>
        </p:nvSpPr>
        <p:spPr>
          <a:xfrm>
            <a:off x="2671865" y="2092020"/>
            <a:ext cx="3214033" cy="646331"/>
          </a:xfrm>
          <a:prstGeom prst="rect">
            <a:avLst/>
          </a:prstGeom>
          <a:noFill/>
        </p:spPr>
        <p:txBody>
          <a:bodyPr wrap="square" rtlCol="0">
            <a:spAutoFit/>
          </a:bodyPr>
          <a:lstStyle/>
          <a:p>
            <a:r>
              <a:rPr lang="en-US" dirty="0"/>
              <a:t>Analysis of the impact of sun on health	</a:t>
            </a:r>
          </a:p>
        </p:txBody>
      </p:sp>
      <p:sp>
        <p:nvSpPr>
          <p:cNvPr id="19" name="TextBox 18">
            <a:extLst>
              <a:ext uri="{FF2B5EF4-FFF2-40B4-BE49-F238E27FC236}">
                <a16:creationId xmlns:a16="http://schemas.microsoft.com/office/drawing/2014/main" id="{AFF6BC78-923A-F198-6BD7-F4E445F454B7}"/>
              </a:ext>
            </a:extLst>
          </p:cNvPr>
          <p:cNvSpPr txBox="1"/>
          <p:nvPr/>
        </p:nvSpPr>
        <p:spPr>
          <a:xfrm>
            <a:off x="764025" y="2886525"/>
            <a:ext cx="1639744" cy="369332"/>
          </a:xfrm>
          <a:prstGeom prst="rect">
            <a:avLst/>
          </a:prstGeom>
          <a:noFill/>
        </p:spPr>
        <p:txBody>
          <a:bodyPr wrap="none" rtlCol="0">
            <a:spAutoFit/>
          </a:bodyPr>
          <a:lstStyle/>
          <a:p>
            <a:r>
              <a:rPr lang="en-US" u="sng" dirty="0"/>
              <a:t>Weak headline:</a:t>
            </a:r>
          </a:p>
        </p:txBody>
      </p:sp>
      <p:sp>
        <p:nvSpPr>
          <p:cNvPr id="22" name="TextBox 21">
            <a:extLst>
              <a:ext uri="{FF2B5EF4-FFF2-40B4-BE49-F238E27FC236}">
                <a16:creationId xmlns:a16="http://schemas.microsoft.com/office/drawing/2014/main" id="{470BA753-FD9F-FEC2-FE8C-78BEF85439B1}"/>
              </a:ext>
            </a:extLst>
          </p:cNvPr>
          <p:cNvSpPr txBox="1"/>
          <p:nvPr/>
        </p:nvSpPr>
        <p:spPr>
          <a:xfrm>
            <a:off x="2621260" y="2886525"/>
            <a:ext cx="1107996" cy="369332"/>
          </a:xfrm>
          <a:prstGeom prst="rect">
            <a:avLst/>
          </a:prstGeom>
          <a:noFill/>
        </p:spPr>
        <p:txBody>
          <a:bodyPr wrap="none" rtlCol="0">
            <a:spAutoFit/>
          </a:bodyPr>
          <a:lstStyle/>
          <a:p>
            <a:r>
              <a:rPr lang="en-US" dirty="0"/>
              <a:t>Results	</a:t>
            </a:r>
          </a:p>
        </p:txBody>
      </p:sp>
      <p:sp>
        <p:nvSpPr>
          <p:cNvPr id="23" name="TextBox 22">
            <a:extLst>
              <a:ext uri="{FF2B5EF4-FFF2-40B4-BE49-F238E27FC236}">
                <a16:creationId xmlns:a16="http://schemas.microsoft.com/office/drawing/2014/main" id="{7A667507-E251-EDD6-2818-E46E7EB249FA}"/>
              </a:ext>
            </a:extLst>
          </p:cNvPr>
          <p:cNvSpPr txBox="1"/>
          <p:nvPr/>
        </p:nvSpPr>
        <p:spPr>
          <a:xfrm>
            <a:off x="764025" y="3435261"/>
            <a:ext cx="1662122" cy="369332"/>
          </a:xfrm>
          <a:prstGeom prst="rect">
            <a:avLst/>
          </a:prstGeom>
          <a:noFill/>
        </p:spPr>
        <p:txBody>
          <a:bodyPr wrap="none" rtlCol="0">
            <a:spAutoFit/>
          </a:bodyPr>
          <a:lstStyle/>
          <a:p>
            <a:r>
              <a:rPr lang="en-US" u="sng" dirty="0"/>
              <a:t>Strong headline</a:t>
            </a:r>
          </a:p>
        </p:txBody>
      </p:sp>
      <p:sp>
        <p:nvSpPr>
          <p:cNvPr id="24" name="TextBox 23">
            <a:extLst>
              <a:ext uri="{FF2B5EF4-FFF2-40B4-BE49-F238E27FC236}">
                <a16:creationId xmlns:a16="http://schemas.microsoft.com/office/drawing/2014/main" id="{B7764333-196F-5AA8-7D0F-DF7C47949B02}"/>
              </a:ext>
            </a:extLst>
          </p:cNvPr>
          <p:cNvSpPr txBox="1"/>
          <p:nvPr/>
        </p:nvSpPr>
        <p:spPr>
          <a:xfrm>
            <a:off x="2621260" y="3410380"/>
            <a:ext cx="3877985" cy="369332"/>
          </a:xfrm>
          <a:prstGeom prst="rect">
            <a:avLst/>
          </a:prstGeom>
          <a:noFill/>
        </p:spPr>
        <p:txBody>
          <a:bodyPr wrap="none" rtlCol="0">
            <a:spAutoFit/>
          </a:bodyPr>
          <a:lstStyle/>
          <a:p>
            <a:r>
              <a:rPr lang="en-US" dirty="0" smtClean="0">
                <a:solidFill>
                  <a:srgbClr val="FF0000"/>
                </a:solidFill>
              </a:rPr>
              <a:t>What are the impact of sun on health?</a:t>
            </a:r>
            <a:r>
              <a:rPr lang="en-US" dirty="0">
                <a:solidFill>
                  <a:srgbClr val="FF0000"/>
                </a:solidFill>
              </a:rPr>
              <a:t>	</a:t>
            </a:r>
          </a:p>
        </p:txBody>
      </p:sp>
      <p:sp>
        <p:nvSpPr>
          <p:cNvPr id="25" name="TextBox 24">
            <a:extLst>
              <a:ext uri="{FF2B5EF4-FFF2-40B4-BE49-F238E27FC236}">
                <a16:creationId xmlns:a16="http://schemas.microsoft.com/office/drawing/2014/main" id="{D210CEBD-7904-746B-35B9-5AC1777BFF8C}"/>
              </a:ext>
            </a:extLst>
          </p:cNvPr>
          <p:cNvSpPr txBox="1"/>
          <p:nvPr/>
        </p:nvSpPr>
        <p:spPr>
          <a:xfrm>
            <a:off x="261875" y="4245376"/>
            <a:ext cx="837089" cy="369332"/>
          </a:xfrm>
          <a:prstGeom prst="rect">
            <a:avLst/>
          </a:prstGeom>
          <a:noFill/>
        </p:spPr>
        <p:txBody>
          <a:bodyPr wrap="none" rtlCol="0">
            <a:spAutoFit/>
          </a:bodyPr>
          <a:lstStyle/>
          <a:p>
            <a:r>
              <a:rPr lang="en-US" b="1" dirty="0"/>
              <a:t>CASE 2</a:t>
            </a:r>
          </a:p>
        </p:txBody>
      </p:sp>
      <p:sp>
        <p:nvSpPr>
          <p:cNvPr id="26" name="TextBox 25">
            <a:extLst>
              <a:ext uri="{FF2B5EF4-FFF2-40B4-BE49-F238E27FC236}">
                <a16:creationId xmlns:a16="http://schemas.microsoft.com/office/drawing/2014/main" id="{C6F2109E-380C-A2AC-F08C-A23AC563CDAC}"/>
              </a:ext>
            </a:extLst>
          </p:cNvPr>
          <p:cNvSpPr txBox="1"/>
          <p:nvPr/>
        </p:nvSpPr>
        <p:spPr>
          <a:xfrm>
            <a:off x="727013" y="4653362"/>
            <a:ext cx="1447191" cy="369332"/>
          </a:xfrm>
          <a:prstGeom prst="rect">
            <a:avLst/>
          </a:prstGeom>
          <a:noFill/>
        </p:spPr>
        <p:txBody>
          <a:bodyPr wrap="none" rtlCol="0">
            <a:spAutoFit/>
          </a:bodyPr>
          <a:lstStyle/>
          <a:p>
            <a:r>
              <a:rPr lang="en-US" u="sng" dirty="0"/>
              <a:t>Speech topic:</a:t>
            </a:r>
          </a:p>
        </p:txBody>
      </p:sp>
      <p:sp>
        <p:nvSpPr>
          <p:cNvPr id="27" name="TextBox 26">
            <a:extLst>
              <a:ext uri="{FF2B5EF4-FFF2-40B4-BE49-F238E27FC236}">
                <a16:creationId xmlns:a16="http://schemas.microsoft.com/office/drawing/2014/main" id="{418C5752-997C-0A74-9757-DCB914487E14}"/>
              </a:ext>
            </a:extLst>
          </p:cNvPr>
          <p:cNvSpPr txBox="1"/>
          <p:nvPr/>
        </p:nvSpPr>
        <p:spPr>
          <a:xfrm>
            <a:off x="2584248" y="4653362"/>
            <a:ext cx="2854527" cy="646331"/>
          </a:xfrm>
          <a:prstGeom prst="rect">
            <a:avLst/>
          </a:prstGeom>
          <a:noFill/>
        </p:spPr>
        <p:txBody>
          <a:bodyPr wrap="square" rtlCol="0">
            <a:spAutoFit/>
          </a:bodyPr>
          <a:lstStyle/>
          <a:p>
            <a:r>
              <a:rPr lang="en-US" dirty="0"/>
              <a:t>Presentation of  an  English project</a:t>
            </a:r>
          </a:p>
        </p:txBody>
      </p:sp>
      <p:sp>
        <p:nvSpPr>
          <p:cNvPr id="28" name="TextBox 27">
            <a:extLst>
              <a:ext uri="{FF2B5EF4-FFF2-40B4-BE49-F238E27FC236}">
                <a16:creationId xmlns:a16="http://schemas.microsoft.com/office/drawing/2014/main" id="{DC8C1BD1-EF0E-0B2A-5220-3F7F348793BE}"/>
              </a:ext>
            </a:extLst>
          </p:cNvPr>
          <p:cNvSpPr txBox="1"/>
          <p:nvPr/>
        </p:nvSpPr>
        <p:spPr>
          <a:xfrm>
            <a:off x="691811" y="5394619"/>
            <a:ext cx="1639744" cy="369332"/>
          </a:xfrm>
          <a:prstGeom prst="rect">
            <a:avLst/>
          </a:prstGeom>
          <a:noFill/>
        </p:spPr>
        <p:txBody>
          <a:bodyPr wrap="none" rtlCol="0">
            <a:spAutoFit/>
          </a:bodyPr>
          <a:lstStyle/>
          <a:p>
            <a:r>
              <a:rPr lang="en-US" u="sng" dirty="0"/>
              <a:t>Weak headline:</a:t>
            </a:r>
          </a:p>
        </p:txBody>
      </p:sp>
      <p:sp>
        <p:nvSpPr>
          <p:cNvPr id="29" name="TextBox 28">
            <a:extLst>
              <a:ext uri="{FF2B5EF4-FFF2-40B4-BE49-F238E27FC236}">
                <a16:creationId xmlns:a16="http://schemas.microsoft.com/office/drawing/2014/main" id="{0F68CCA9-5DF0-8676-4EED-1EFD1370EC01}"/>
              </a:ext>
            </a:extLst>
          </p:cNvPr>
          <p:cNvSpPr txBox="1"/>
          <p:nvPr/>
        </p:nvSpPr>
        <p:spPr>
          <a:xfrm>
            <a:off x="2549046" y="5394619"/>
            <a:ext cx="3214033" cy="646331"/>
          </a:xfrm>
          <a:prstGeom prst="rect">
            <a:avLst/>
          </a:prstGeom>
          <a:noFill/>
        </p:spPr>
        <p:txBody>
          <a:bodyPr wrap="square" rtlCol="0">
            <a:spAutoFit/>
          </a:bodyPr>
          <a:lstStyle/>
          <a:p>
            <a:r>
              <a:rPr lang="en-US" dirty="0"/>
              <a:t>What I have learned from this project	</a:t>
            </a:r>
          </a:p>
        </p:txBody>
      </p:sp>
      <p:sp>
        <p:nvSpPr>
          <p:cNvPr id="30" name="TextBox 29">
            <a:extLst>
              <a:ext uri="{FF2B5EF4-FFF2-40B4-BE49-F238E27FC236}">
                <a16:creationId xmlns:a16="http://schemas.microsoft.com/office/drawing/2014/main" id="{D6E4860A-275D-CE8D-20A7-BB96475FE077}"/>
              </a:ext>
            </a:extLst>
          </p:cNvPr>
          <p:cNvSpPr txBox="1"/>
          <p:nvPr/>
        </p:nvSpPr>
        <p:spPr>
          <a:xfrm>
            <a:off x="684069" y="6086602"/>
            <a:ext cx="1662122" cy="369332"/>
          </a:xfrm>
          <a:prstGeom prst="rect">
            <a:avLst/>
          </a:prstGeom>
          <a:noFill/>
        </p:spPr>
        <p:txBody>
          <a:bodyPr wrap="none" rtlCol="0">
            <a:spAutoFit/>
          </a:bodyPr>
          <a:lstStyle/>
          <a:p>
            <a:r>
              <a:rPr lang="en-US" u="sng" dirty="0"/>
              <a:t>Strong headline</a:t>
            </a:r>
          </a:p>
        </p:txBody>
      </p:sp>
      <p:sp>
        <p:nvSpPr>
          <p:cNvPr id="31" name="TextBox 30">
            <a:extLst>
              <a:ext uri="{FF2B5EF4-FFF2-40B4-BE49-F238E27FC236}">
                <a16:creationId xmlns:a16="http://schemas.microsoft.com/office/drawing/2014/main" id="{01D6A870-834F-3224-A49D-A410D49E6D37}"/>
              </a:ext>
            </a:extLst>
          </p:cNvPr>
          <p:cNvSpPr txBox="1"/>
          <p:nvPr/>
        </p:nvSpPr>
        <p:spPr>
          <a:xfrm>
            <a:off x="2541304" y="6061721"/>
            <a:ext cx="3151452" cy="923330"/>
          </a:xfrm>
          <a:prstGeom prst="rect">
            <a:avLst/>
          </a:prstGeom>
          <a:noFill/>
        </p:spPr>
        <p:txBody>
          <a:bodyPr wrap="square" rtlCol="0">
            <a:spAutoFit/>
          </a:bodyPr>
          <a:lstStyle/>
          <a:p>
            <a:r>
              <a:rPr lang="en-US" dirty="0" smtClean="0">
                <a:solidFill>
                  <a:srgbClr val="FF0000"/>
                </a:solidFill>
              </a:rPr>
              <a:t>5 point that I learned from presentation of an English project</a:t>
            </a:r>
            <a:r>
              <a:rPr lang="en-US" dirty="0">
                <a:solidFill>
                  <a:srgbClr val="FF0000"/>
                </a:solidFill>
              </a:rPr>
              <a:t>	</a:t>
            </a:r>
          </a:p>
        </p:txBody>
      </p:sp>
      <p:cxnSp>
        <p:nvCxnSpPr>
          <p:cNvPr id="33" name="Straight Connector 32">
            <a:extLst>
              <a:ext uri="{FF2B5EF4-FFF2-40B4-BE49-F238E27FC236}">
                <a16:creationId xmlns:a16="http://schemas.microsoft.com/office/drawing/2014/main" id="{52C7F43B-7AEB-B25B-18B5-08EF0E34BA42}"/>
              </a:ext>
            </a:extLst>
          </p:cNvPr>
          <p:cNvCxnSpPr/>
          <p:nvPr/>
        </p:nvCxnSpPr>
        <p:spPr>
          <a:xfrm>
            <a:off x="261875" y="4057650"/>
            <a:ext cx="113205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A55FB48-954D-E1A4-AD10-2100439B3011}"/>
              </a:ext>
            </a:extLst>
          </p:cNvPr>
          <p:cNvCxnSpPr>
            <a:cxnSpLocks/>
          </p:cNvCxnSpPr>
          <p:nvPr/>
        </p:nvCxnSpPr>
        <p:spPr>
          <a:xfrm>
            <a:off x="6096000" y="1558707"/>
            <a:ext cx="0" cy="51468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4654717-506B-885F-F94E-C0CD727A1530}"/>
              </a:ext>
            </a:extLst>
          </p:cNvPr>
          <p:cNvSpPr txBox="1"/>
          <p:nvPr/>
        </p:nvSpPr>
        <p:spPr>
          <a:xfrm>
            <a:off x="6295942" y="1659882"/>
            <a:ext cx="889987" cy="369332"/>
          </a:xfrm>
          <a:prstGeom prst="rect">
            <a:avLst/>
          </a:prstGeom>
          <a:noFill/>
        </p:spPr>
        <p:txBody>
          <a:bodyPr wrap="none" rtlCol="0">
            <a:spAutoFit/>
          </a:bodyPr>
          <a:lstStyle/>
          <a:p>
            <a:r>
              <a:rPr lang="en-US" b="1" dirty="0"/>
              <a:t>CASE 3 </a:t>
            </a:r>
          </a:p>
        </p:txBody>
      </p:sp>
      <p:sp>
        <p:nvSpPr>
          <p:cNvPr id="37" name="TextBox 36">
            <a:extLst>
              <a:ext uri="{FF2B5EF4-FFF2-40B4-BE49-F238E27FC236}">
                <a16:creationId xmlns:a16="http://schemas.microsoft.com/office/drawing/2014/main" id="{4433A633-8D9A-015F-0E53-73601F4C92B7}"/>
              </a:ext>
            </a:extLst>
          </p:cNvPr>
          <p:cNvSpPr txBox="1"/>
          <p:nvPr/>
        </p:nvSpPr>
        <p:spPr>
          <a:xfrm>
            <a:off x="6755456" y="2040795"/>
            <a:ext cx="1447191" cy="369332"/>
          </a:xfrm>
          <a:prstGeom prst="rect">
            <a:avLst/>
          </a:prstGeom>
          <a:noFill/>
        </p:spPr>
        <p:txBody>
          <a:bodyPr wrap="none" rtlCol="0">
            <a:spAutoFit/>
          </a:bodyPr>
          <a:lstStyle/>
          <a:p>
            <a:r>
              <a:rPr lang="en-US" u="sng" dirty="0"/>
              <a:t>Speech topic:</a:t>
            </a:r>
          </a:p>
        </p:txBody>
      </p:sp>
      <p:sp>
        <p:nvSpPr>
          <p:cNvPr id="38" name="TextBox 37">
            <a:extLst>
              <a:ext uri="{FF2B5EF4-FFF2-40B4-BE49-F238E27FC236}">
                <a16:creationId xmlns:a16="http://schemas.microsoft.com/office/drawing/2014/main" id="{C3E15BF1-AC2F-C374-313E-C47D411B1809}"/>
              </a:ext>
            </a:extLst>
          </p:cNvPr>
          <p:cNvSpPr txBox="1"/>
          <p:nvPr/>
        </p:nvSpPr>
        <p:spPr>
          <a:xfrm>
            <a:off x="8612691" y="2040795"/>
            <a:ext cx="3214033" cy="369332"/>
          </a:xfrm>
          <a:prstGeom prst="rect">
            <a:avLst/>
          </a:prstGeom>
          <a:noFill/>
        </p:spPr>
        <p:txBody>
          <a:bodyPr wrap="square" rtlCol="0">
            <a:spAutoFit/>
          </a:bodyPr>
          <a:lstStyle/>
          <a:p>
            <a:r>
              <a:rPr lang="en-US" dirty="0"/>
              <a:t>Present Telegram application</a:t>
            </a:r>
          </a:p>
        </p:txBody>
      </p:sp>
      <p:sp>
        <p:nvSpPr>
          <p:cNvPr id="39" name="TextBox 38">
            <a:extLst>
              <a:ext uri="{FF2B5EF4-FFF2-40B4-BE49-F238E27FC236}">
                <a16:creationId xmlns:a16="http://schemas.microsoft.com/office/drawing/2014/main" id="{AE3D6D36-6B7C-1412-A89F-E6AFE3A7FB97}"/>
              </a:ext>
            </a:extLst>
          </p:cNvPr>
          <p:cNvSpPr txBox="1"/>
          <p:nvPr/>
        </p:nvSpPr>
        <p:spPr>
          <a:xfrm>
            <a:off x="6704851" y="2835300"/>
            <a:ext cx="1639744" cy="369332"/>
          </a:xfrm>
          <a:prstGeom prst="rect">
            <a:avLst/>
          </a:prstGeom>
          <a:noFill/>
        </p:spPr>
        <p:txBody>
          <a:bodyPr wrap="none" rtlCol="0">
            <a:spAutoFit/>
          </a:bodyPr>
          <a:lstStyle/>
          <a:p>
            <a:r>
              <a:rPr lang="en-US" u="sng" dirty="0"/>
              <a:t>Weak headline:</a:t>
            </a:r>
          </a:p>
        </p:txBody>
      </p:sp>
      <p:sp>
        <p:nvSpPr>
          <p:cNvPr id="40" name="TextBox 39">
            <a:extLst>
              <a:ext uri="{FF2B5EF4-FFF2-40B4-BE49-F238E27FC236}">
                <a16:creationId xmlns:a16="http://schemas.microsoft.com/office/drawing/2014/main" id="{A7AC7E22-B01B-C5FC-92C1-5CFA7B0B0603}"/>
              </a:ext>
            </a:extLst>
          </p:cNvPr>
          <p:cNvSpPr txBox="1"/>
          <p:nvPr/>
        </p:nvSpPr>
        <p:spPr>
          <a:xfrm>
            <a:off x="8562086" y="2835300"/>
            <a:ext cx="2954655" cy="369332"/>
          </a:xfrm>
          <a:prstGeom prst="rect">
            <a:avLst/>
          </a:prstGeom>
          <a:noFill/>
        </p:spPr>
        <p:txBody>
          <a:bodyPr wrap="none" rtlCol="0">
            <a:spAutoFit/>
          </a:bodyPr>
          <a:lstStyle/>
          <a:p>
            <a:r>
              <a:rPr lang="en-US" dirty="0"/>
              <a:t>Benefits of Telegram 	</a:t>
            </a:r>
          </a:p>
        </p:txBody>
      </p:sp>
      <p:sp>
        <p:nvSpPr>
          <p:cNvPr id="41" name="TextBox 40">
            <a:extLst>
              <a:ext uri="{FF2B5EF4-FFF2-40B4-BE49-F238E27FC236}">
                <a16:creationId xmlns:a16="http://schemas.microsoft.com/office/drawing/2014/main" id="{CAE3DF13-2631-50DC-3CA6-FA941D27FCCA}"/>
              </a:ext>
            </a:extLst>
          </p:cNvPr>
          <p:cNvSpPr txBox="1"/>
          <p:nvPr/>
        </p:nvSpPr>
        <p:spPr>
          <a:xfrm>
            <a:off x="6704851" y="3384036"/>
            <a:ext cx="1662122" cy="369332"/>
          </a:xfrm>
          <a:prstGeom prst="rect">
            <a:avLst/>
          </a:prstGeom>
          <a:noFill/>
        </p:spPr>
        <p:txBody>
          <a:bodyPr wrap="none" rtlCol="0">
            <a:spAutoFit/>
          </a:bodyPr>
          <a:lstStyle/>
          <a:p>
            <a:r>
              <a:rPr lang="en-US" u="sng" dirty="0"/>
              <a:t>Strong headline</a:t>
            </a:r>
          </a:p>
        </p:txBody>
      </p:sp>
      <p:sp>
        <p:nvSpPr>
          <p:cNvPr id="42" name="TextBox 41">
            <a:extLst>
              <a:ext uri="{FF2B5EF4-FFF2-40B4-BE49-F238E27FC236}">
                <a16:creationId xmlns:a16="http://schemas.microsoft.com/office/drawing/2014/main" id="{A1D74BAF-0ADE-8F3E-CDC7-1E2F05EB1959}"/>
              </a:ext>
            </a:extLst>
          </p:cNvPr>
          <p:cNvSpPr txBox="1"/>
          <p:nvPr/>
        </p:nvSpPr>
        <p:spPr>
          <a:xfrm>
            <a:off x="8562086" y="3359155"/>
            <a:ext cx="2954655" cy="369332"/>
          </a:xfrm>
          <a:prstGeom prst="rect">
            <a:avLst/>
          </a:prstGeom>
          <a:noFill/>
        </p:spPr>
        <p:txBody>
          <a:bodyPr wrap="none" rtlCol="0">
            <a:spAutoFit/>
          </a:bodyPr>
          <a:lstStyle/>
          <a:p>
            <a:r>
              <a:rPr lang="en-US" dirty="0" smtClean="0">
                <a:solidFill>
                  <a:srgbClr val="FF0000"/>
                </a:solidFill>
              </a:rPr>
              <a:t>Benefit of using telegram</a:t>
            </a:r>
            <a:r>
              <a:rPr lang="en-US" dirty="0">
                <a:solidFill>
                  <a:srgbClr val="FF0000"/>
                </a:solidFill>
              </a:rPr>
              <a:t>	</a:t>
            </a:r>
          </a:p>
        </p:txBody>
      </p:sp>
      <p:sp>
        <p:nvSpPr>
          <p:cNvPr id="43" name="TextBox 42">
            <a:extLst>
              <a:ext uri="{FF2B5EF4-FFF2-40B4-BE49-F238E27FC236}">
                <a16:creationId xmlns:a16="http://schemas.microsoft.com/office/drawing/2014/main" id="{83BED3AD-FE85-B1B3-5773-8F10D1ACF213}"/>
              </a:ext>
            </a:extLst>
          </p:cNvPr>
          <p:cNvSpPr txBox="1"/>
          <p:nvPr/>
        </p:nvSpPr>
        <p:spPr>
          <a:xfrm>
            <a:off x="6202701" y="4194151"/>
            <a:ext cx="837089" cy="369332"/>
          </a:xfrm>
          <a:prstGeom prst="rect">
            <a:avLst/>
          </a:prstGeom>
          <a:noFill/>
        </p:spPr>
        <p:txBody>
          <a:bodyPr wrap="none" rtlCol="0">
            <a:spAutoFit/>
          </a:bodyPr>
          <a:lstStyle/>
          <a:p>
            <a:r>
              <a:rPr lang="en-US" b="1" dirty="0"/>
              <a:t>CASE 4</a:t>
            </a:r>
          </a:p>
        </p:txBody>
      </p:sp>
      <p:sp>
        <p:nvSpPr>
          <p:cNvPr id="44" name="TextBox 43">
            <a:extLst>
              <a:ext uri="{FF2B5EF4-FFF2-40B4-BE49-F238E27FC236}">
                <a16:creationId xmlns:a16="http://schemas.microsoft.com/office/drawing/2014/main" id="{9AA6AB7A-E8DD-BFAF-7AD1-C65E1D1EE246}"/>
              </a:ext>
            </a:extLst>
          </p:cNvPr>
          <p:cNvSpPr txBox="1"/>
          <p:nvPr/>
        </p:nvSpPr>
        <p:spPr>
          <a:xfrm>
            <a:off x="6667839" y="4602137"/>
            <a:ext cx="1447191" cy="369332"/>
          </a:xfrm>
          <a:prstGeom prst="rect">
            <a:avLst/>
          </a:prstGeom>
          <a:noFill/>
        </p:spPr>
        <p:txBody>
          <a:bodyPr wrap="none" rtlCol="0">
            <a:spAutoFit/>
          </a:bodyPr>
          <a:lstStyle/>
          <a:p>
            <a:r>
              <a:rPr lang="en-US" u="sng" dirty="0"/>
              <a:t>Speech topic:</a:t>
            </a:r>
          </a:p>
        </p:txBody>
      </p:sp>
      <p:sp>
        <p:nvSpPr>
          <p:cNvPr id="45" name="TextBox 44">
            <a:extLst>
              <a:ext uri="{FF2B5EF4-FFF2-40B4-BE49-F238E27FC236}">
                <a16:creationId xmlns:a16="http://schemas.microsoft.com/office/drawing/2014/main" id="{84EB2B1B-621A-5970-A9FE-4D14E184BD95}"/>
              </a:ext>
            </a:extLst>
          </p:cNvPr>
          <p:cNvSpPr txBox="1"/>
          <p:nvPr/>
        </p:nvSpPr>
        <p:spPr>
          <a:xfrm>
            <a:off x="8525074" y="4602137"/>
            <a:ext cx="2854527" cy="646331"/>
          </a:xfrm>
          <a:prstGeom prst="rect">
            <a:avLst/>
          </a:prstGeom>
          <a:noFill/>
        </p:spPr>
        <p:txBody>
          <a:bodyPr wrap="square" rtlCol="0">
            <a:spAutoFit/>
          </a:bodyPr>
          <a:lstStyle/>
          <a:p>
            <a:r>
              <a:rPr lang="en-US" dirty="0"/>
              <a:t>Convince audience to use bicycle</a:t>
            </a:r>
          </a:p>
        </p:txBody>
      </p:sp>
      <p:sp>
        <p:nvSpPr>
          <p:cNvPr id="46" name="TextBox 45">
            <a:extLst>
              <a:ext uri="{FF2B5EF4-FFF2-40B4-BE49-F238E27FC236}">
                <a16:creationId xmlns:a16="http://schemas.microsoft.com/office/drawing/2014/main" id="{50502C62-6D20-3D1A-563C-A9E74BAC3259}"/>
              </a:ext>
            </a:extLst>
          </p:cNvPr>
          <p:cNvSpPr txBox="1"/>
          <p:nvPr/>
        </p:nvSpPr>
        <p:spPr>
          <a:xfrm>
            <a:off x="6632637" y="5343394"/>
            <a:ext cx="1639744" cy="369332"/>
          </a:xfrm>
          <a:prstGeom prst="rect">
            <a:avLst/>
          </a:prstGeom>
          <a:noFill/>
        </p:spPr>
        <p:txBody>
          <a:bodyPr wrap="none" rtlCol="0">
            <a:spAutoFit/>
          </a:bodyPr>
          <a:lstStyle/>
          <a:p>
            <a:r>
              <a:rPr lang="en-US" u="sng" dirty="0"/>
              <a:t>Weak headline:</a:t>
            </a:r>
          </a:p>
        </p:txBody>
      </p:sp>
      <p:sp>
        <p:nvSpPr>
          <p:cNvPr id="47" name="TextBox 46">
            <a:extLst>
              <a:ext uri="{FF2B5EF4-FFF2-40B4-BE49-F238E27FC236}">
                <a16:creationId xmlns:a16="http://schemas.microsoft.com/office/drawing/2014/main" id="{79C49C8A-6E07-E1A8-DC43-52829F44B140}"/>
              </a:ext>
            </a:extLst>
          </p:cNvPr>
          <p:cNvSpPr txBox="1"/>
          <p:nvPr/>
        </p:nvSpPr>
        <p:spPr>
          <a:xfrm>
            <a:off x="8489872" y="5343394"/>
            <a:ext cx="3214033" cy="646331"/>
          </a:xfrm>
          <a:prstGeom prst="rect">
            <a:avLst/>
          </a:prstGeom>
          <a:noFill/>
        </p:spPr>
        <p:txBody>
          <a:bodyPr wrap="square" rtlCol="0">
            <a:spAutoFit/>
          </a:bodyPr>
          <a:lstStyle/>
          <a:p>
            <a:r>
              <a:rPr lang="en-US" dirty="0"/>
              <a:t>Impacts of using bicycle on your health</a:t>
            </a:r>
          </a:p>
        </p:txBody>
      </p:sp>
      <p:sp>
        <p:nvSpPr>
          <p:cNvPr id="48" name="TextBox 47">
            <a:extLst>
              <a:ext uri="{FF2B5EF4-FFF2-40B4-BE49-F238E27FC236}">
                <a16:creationId xmlns:a16="http://schemas.microsoft.com/office/drawing/2014/main" id="{316844F4-5660-C1C1-0C21-2933D731EF9C}"/>
              </a:ext>
            </a:extLst>
          </p:cNvPr>
          <p:cNvSpPr txBox="1"/>
          <p:nvPr/>
        </p:nvSpPr>
        <p:spPr>
          <a:xfrm>
            <a:off x="6624895" y="6035377"/>
            <a:ext cx="1662122" cy="369332"/>
          </a:xfrm>
          <a:prstGeom prst="rect">
            <a:avLst/>
          </a:prstGeom>
          <a:noFill/>
        </p:spPr>
        <p:txBody>
          <a:bodyPr wrap="none" rtlCol="0">
            <a:spAutoFit/>
          </a:bodyPr>
          <a:lstStyle/>
          <a:p>
            <a:r>
              <a:rPr lang="en-US" u="sng" dirty="0"/>
              <a:t>Strong headline</a:t>
            </a:r>
          </a:p>
        </p:txBody>
      </p:sp>
      <p:sp>
        <p:nvSpPr>
          <p:cNvPr id="49" name="TextBox 48">
            <a:extLst>
              <a:ext uri="{FF2B5EF4-FFF2-40B4-BE49-F238E27FC236}">
                <a16:creationId xmlns:a16="http://schemas.microsoft.com/office/drawing/2014/main" id="{8EE46FCE-628B-74A5-5109-5DAD4C34F210}"/>
              </a:ext>
            </a:extLst>
          </p:cNvPr>
          <p:cNvSpPr txBox="1"/>
          <p:nvPr/>
        </p:nvSpPr>
        <p:spPr>
          <a:xfrm>
            <a:off x="8482130" y="6010496"/>
            <a:ext cx="1107996" cy="369332"/>
          </a:xfrm>
          <a:prstGeom prst="rect">
            <a:avLst/>
          </a:prstGeom>
          <a:noFill/>
        </p:spPr>
        <p:txBody>
          <a:bodyPr wrap="none" rtlCol="0">
            <a:spAutoFit/>
          </a:bodyPr>
          <a:lstStyle/>
          <a:p>
            <a:r>
              <a:rPr lang="en-US" dirty="0">
                <a:solidFill>
                  <a:srgbClr val="FF0000"/>
                </a:solidFill>
              </a:rPr>
              <a:t>	</a:t>
            </a:r>
          </a:p>
        </p:txBody>
      </p:sp>
    </p:spTree>
    <p:extLst>
      <p:ext uri="{BB962C8B-B14F-4D97-AF65-F5344CB8AC3E}">
        <p14:creationId xmlns:p14="http://schemas.microsoft.com/office/powerpoint/2010/main" val="483985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1D8C30-1ECE-95CD-47CD-008F9ED07699}"/>
              </a:ext>
            </a:extLst>
          </p:cNvPr>
          <p:cNvSpPr txBox="1"/>
          <p:nvPr/>
        </p:nvSpPr>
        <p:spPr>
          <a:xfrm>
            <a:off x="4296374" y="5206251"/>
            <a:ext cx="6351739" cy="707886"/>
          </a:xfrm>
          <a:prstGeom prst="rect">
            <a:avLst/>
          </a:prstGeom>
          <a:noFill/>
        </p:spPr>
        <p:txBody>
          <a:bodyPr wrap="none" rtlCol="0">
            <a:spAutoFit/>
          </a:bodyPr>
          <a:lstStyle/>
          <a:p>
            <a:r>
              <a:rPr lang="en-US" sz="4000" dirty="0"/>
              <a:t>They don’t write </a:t>
            </a:r>
            <a:r>
              <a:rPr lang="en-US" sz="4000" b="1" dirty="0">
                <a:solidFill>
                  <a:srgbClr val="FF0000"/>
                </a:solidFill>
              </a:rPr>
              <a:t>good bullets</a:t>
            </a:r>
          </a:p>
        </p:txBody>
      </p:sp>
      <p:sp>
        <p:nvSpPr>
          <p:cNvPr id="3" name="TextBox 2">
            <a:extLst>
              <a:ext uri="{FF2B5EF4-FFF2-40B4-BE49-F238E27FC236}">
                <a16:creationId xmlns:a16="http://schemas.microsoft.com/office/drawing/2014/main" id="{658D8D07-47AD-D29F-96FC-101F5FEA0FA4}"/>
              </a:ext>
            </a:extLst>
          </p:cNvPr>
          <p:cNvSpPr txBox="1"/>
          <p:nvPr/>
        </p:nvSpPr>
        <p:spPr>
          <a:xfrm>
            <a:off x="2477880" y="2005473"/>
            <a:ext cx="7745903" cy="2554545"/>
          </a:xfrm>
          <a:prstGeom prst="rect">
            <a:avLst/>
          </a:prstGeom>
          <a:noFill/>
        </p:spPr>
        <p:txBody>
          <a:bodyPr wrap="none" rtlCol="0">
            <a:spAutoFit/>
          </a:bodyPr>
          <a:lstStyle/>
          <a:p>
            <a:pPr algn="ctr"/>
            <a:r>
              <a:rPr lang="en-US" sz="8000" b="0" i="0" dirty="0">
                <a:solidFill>
                  <a:srgbClr val="4D4D4D"/>
                </a:solidFill>
                <a:effectLst/>
              </a:rPr>
              <a:t>Why most people </a:t>
            </a:r>
          </a:p>
          <a:p>
            <a:pPr algn="ctr"/>
            <a:r>
              <a:rPr lang="en-US" sz="8000" b="0" i="0" dirty="0">
                <a:solidFill>
                  <a:srgbClr val="4D4D4D"/>
                </a:solidFill>
                <a:effectLst/>
              </a:rPr>
              <a:t>write </a:t>
            </a:r>
            <a:r>
              <a:rPr lang="en-US" sz="8000" b="1" i="0" dirty="0">
                <a:solidFill>
                  <a:srgbClr val="FF5D49"/>
                </a:solidFill>
                <a:effectLst/>
              </a:rPr>
              <a:t>bad</a:t>
            </a:r>
            <a:r>
              <a:rPr lang="en-US" sz="8000" b="0" i="0" dirty="0">
                <a:solidFill>
                  <a:srgbClr val="4D4D4D"/>
                </a:solidFill>
                <a:effectLst/>
              </a:rPr>
              <a:t> slides ?</a:t>
            </a:r>
            <a:endParaRPr lang="en-US" sz="8000" dirty="0"/>
          </a:p>
        </p:txBody>
      </p:sp>
      <p:pic>
        <p:nvPicPr>
          <p:cNvPr id="5" name="Picture 4">
            <a:extLst>
              <a:ext uri="{FF2B5EF4-FFF2-40B4-BE49-F238E27FC236}">
                <a16:creationId xmlns:a16="http://schemas.microsoft.com/office/drawing/2014/main" id="{43BE34C2-5B52-0CC9-ACB8-0AF122D0F8A5}"/>
              </a:ext>
            </a:extLst>
          </p:cNvPr>
          <p:cNvPicPr>
            <a:picLocks noChangeAspect="1"/>
          </p:cNvPicPr>
          <p:nvPr/>
        </p:nvPicPr>
        <p:blipFill>
          <a:blip r:embed="rId2"/>
          <a:stretch>
            <a:fillRect/>
          </a:stretch>
        </p:blipFill>
        <p:spPr>
          <a:xfrm>
            <a:off x="5324240" y="329266"/>
            <a:ext cx="1818815" cy="1818815"/>
          </a:xfrm>
          <a:prstGeom prst="rect">
            <a:avLst/>
          </a:prstGeom>
        </p:spPr>
      </p:pic>
      <p:sp>
        <p:nvSpPr>
          <p:cNvPr id="6" name="TextBox 5">
            <a:extLst>
              <a:ext uri="{FF2B5EF4-FFF2-40B4-BE49-F238E27FC236}">
                <a16:creationId xmlns:a16="http://schemas.microsoft.com/office/drawing/2014/main" id="{9AE2E48D-6AEE-43C3-9451-28EAD92B4219}"/>
              </a:ext>
            </a:extLst>
          </p:cNvPr>
          <p:cNvSpPr txBox="1"/>
          <p:nvPr/>
        </p:nvSpPr>
        <p:spPr>
          <a:xfrm>
            <a:off x="1313021" y="5228403"/>
            <a:ext cx="2778646" cy="769441"/>
          </a:xfrm>
          <a:prstGeom prst="rect">
            <a:avLst/>
          </a:prstGeom>
          <a:noFill/>
          <a:ln>
            <a:solidFill>
              <a:schemeClr val="tx1"/>
            </a:solidFill>
          </a:ln>
        </p:spPr>
        <p:txBody>
          <a:bodyPr wrap="none" rtlCol="0">
            <a:spAutoFit/>
          </a:bodyPr>
          <a:lstStyle/>
          <a:p>
            <a:r>
              <a:rPr lang="en-US" sz="4400" dirty="0"/>
              <a:t># REASON2</a:t>
            </a:r>
          </a:p>
        </p:txBody>
      </p:sp>
      <p:sp>
        <p:nvSpPr>
          <p:cNvPr id="7" name="Google Shape;225;p8">
            <a:extLst>
              <a:ext uri="{FF2B5EF4-FFF2-40B4-BE49-F238E27FC236}">
                <a16:creationId xmlns:a16="http://schemas.microsoft.com/office/drawing/2014/main" id="{F9AD2EC1-690B-0829-9A2D-D0AD625BA208}"/>
              </a:ext>
            </a:extLst>
          </p:cNvPr>
          <p:cNvSpPr txBox="1"/>
          <p:nvPr/>
        </p:nvSpPr>
        <p:spPr>
          <a:xfrm>
            <a:off x="0" y="-4207"/>
            <a:ext cx="1995488" cy="369332"/>
          </a:xfrm>
          <a:prstGeom prst="rect">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EXPLAIN</a:t>
            </a: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80844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25;p8">
            <a:extLst>
              <a:ext uri="{FF2B5EF4-FFF2-40B4-BE49-F238E27FC236}">
                <a16:creationId xmlns:a16="http://schemas.microsoft.com/office/drawing/2014/main" id="{F9AD2EC1-690B-0829-9A2D-D0AD625BA208}"/>
              </a:ext>
            </a:extLst>
          </p:cNvPr>
          <p:cNvSpPr txBox="1"/>
          <p:nvPr/>
        </p:nvSpPr>
        <p:spPr>
          <a:xfrm>
            <a:off x="0" y="-4207"/>
            <a:ext cx="1995488" cy="369332"/>
          </a:xfrm>
          <a:prstGeom prst="rect">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EXPLAIN</a:t>
            </a:r>
            <a:endParaRPr sz="1800">
              <a:solidFill>
                <a:schemeClr val="dk1"/>
              </a:solidFill>
              <a:latin typeface="Calibri"/>
              <a:ea typeface="Calibri"/>
              <a:cs typeface="Calibri"/>
              <a:sym typeface="Calibri"/>
            </a:endParaRPr>
          </a:p>
        </p:txBody>
      </p:sp>
      <p:sp>
        <p:nvSpPr>
          <p:cNvPr id="4" name="TextBox 3">
            <a:extLst>
              <a:ext uri="{FF2B5EF4-FFF2-40B4-BE49-F238E27FC236}">
                <a16:creationId xmlns:a16="http://schemas.microsoft.com/office/drawing/2014/main" id="{47E955D0-F81D-CE20-3D9E-DA582296DA10}"/>
              </a:ext>
            </a:extLst>
          </p:cNvPr>
          <p:cNvSpPr txBox="1"/>
          <p:nvPr/>
        </p:nvSpPr>
        <p:spPr>
          <a:xfrm>
            <a:off x="1540792" y="1722163"/>
            <a:ext cx="8010976" cy="954107"/>
          </a:xfrm>
          <a:prstGeom prst="rect">
            <a:avLst/>
          </a:prstGeom>
          <a:noFill/>
        </p:spPr>
        <p:txBody>
          <a:bodyPr wrap="none" rtlCol="0">
            <a:spAutoFit/>
          </a:bodyPr>
          <a:lstStyle/>
          <a:p>
            <a:pPr marL="685800" indent="-685800">
              <a:buFont typeface="Wingdings" panose="05000000000000000000" pitchFamily="2" charset="2"/>
              <a:buChar char="ü"/>
            </a:pPr>
            <a:r>
              <a:rPr lang="en-US" sz="2800" b="0" i="0" dirty="0">
                <a:effectLst/>
              </a:rPr>
              <a:t>They  </a:t>
            </a:r>
            <a:r>
              <a:rPr lang="en-US" sz="2800" b="1" i="0" dirty="0">
                <a:effectLst/>
              </a:rPr>
              <a:t>capture</a:t>
            </a:r>
            <a:r>
              <a:rPr lang="en-US" sz="2800" b="0" i="0" dirty="0">
                <a:effectLst/>
              </a:rPr>
              <a:t> key ideas in just a few words. </a:t>
            </a:r>
          </a:p>
          <a:p>
            <a:pPr marL="685800" indent="-685800">
              <a:buFont typeface="Wingdings" panose="05000000000000000000" pitchFamily="2" charset="2"/>
              <a:buChar char="ü"/>
            </a:pPr>
            <a:r>
              <a:rPr lang="en-US" sz="2800" b="0" i="0" dirty="0">
                <a:effectLst/>
              </a:rPr>
              <a:t>They are like </a:t>
            </a:r>
            <a:r>
              <a:rPr lang="en-US" sz="2800" b="1" i="0" dirty="0">
                <a:effectLst/>
              </a:rPr>
              <a:t>the notes </a:t>
            </a:r>
            <a:r>
              <a:rPr lang="en-US" sz="2800" b="0" i="0" dirty="0">
                <a:effectLst/>
              </a:rPr>
              <a:t>your audience could take </a:t>
            </a:r>
            <a:endParaRPr lang="en-US" sz="2800" dirty="0"/>
          </a:p>
        </p:txBody>
      </p:sp>
      <p:sp>
        <p:nvSpPr>
          <p:cNvPr id="8" name="TextBox 7">
            <a:extLst>
              <a:ext uri="{FF2B5EF4-FFF2-40B4-BE49-F238E27FC236}">
                <a16:creationId xmlns:a16="http://schemas.microsoft.com/office/drawing/2014/main" id="{CD3959AD-33B0-6FBC-BA23-A3B654108327}"/>
              </a:ext>
            </a:extLst>
          </p:cNvPr>
          <p:cNvSpPr txBox="1"/>
          <p:nvPr/>
        </p:nvSpPr>
        <p:spPr>
          <a:xfrm>
            <a:off x="9322082" y="6162416"/>
            <a:ext cx="2555187" cy="671851"/>
          </a:xfrm>
          <a:prstGeom prst="rect">
            <a:avLst/>
          </a:prstGeom>
          <a:noFill/>
        </p:spPr>
        <p:txBody>
          <a:bodyPr wrap="none" rtlCol="0">
            <a:spAutoFit/>
          </a:bodyPr>
          <a:lstStyle/>
          <a:p>
            <a:pPr marR="0" lvl="0" algn="l" rtl="0">
              <a:lnSpc>
                <a:spcPct val="150000"/>
              </a:lnSpc>
              <a:spcBef>
                <a:spcPts val="0"/>
              </a:spcBef>
              <a:spcAft>
                <a:spcPts val="0"/>
              </a:spcAft>
              <a:buClr>
                <a:schemeClr val="dk1"/>
              </a:buClr>
              <a:buSzPts val="1800"/>
            </a:pPr>
            <a:r>
              <a:rPr lang="en-US" sz="2800" i="0" dirty="0">
                <a:solidFill>
                  <a:schemeClr val="accent6"/>
                </a:solidFill>
                <a:effectLst/>
              </a:rPr>
              <a:t>1 line per bullet </a:t>
            </a:r>
          </a:p>
        </p:txBody>
      </p:sp>
      <p:sp>
        <p:nvSpPr>
          <p:cNvPr id="17" name="TextBox 16">
            <a:extLst>
              <a:ext uri="{FF2B5EF4-FFF2-40B4-BE49-F238E27FC236}">
                <a16:creationId xmlns:a16="http://schemas.microsoft.com/office/drawing/2014/main" id="{A99CC82C-FCED-2827-1463-2864F1316683}"/>
              </a:ext>
            </a:extLst>
          </p:cNvPr>
          <p:cNvSpPr txBox="1"/>
          <p:nvPr/>
        </p:nvSpPr>
        <p:spPr>
          <a:xfrm>
            <a:off x="1519547" y="752056"/>
            <a:ext cx="8891730" cy="830997"/>
          </a:xfrm>
          <a:prstGeom prst="rect">
            <a:avLst/>
          </a:prstGeom>
          <a:noFill/>
        </p:spPr>
        <p:txBody>
          <a:bodyPr wrap="none" rtlCol="0">
            <a:spAutoFit/>
          </a:bodyPr>
          <a:lstStyle/>
          <a:p>
            <a:pPr algn="ctr"/>
            <a:r>
              <a:rPr lang="en-US" sz="4800" i="0" dirty="0">
                <a:effectLst/>
              </a:rPr>
              <a:t>Bullets should be </a:t>
            </a:r>
            <a:r>
              <a:rPr lang="en-US" sz="4800" b="1" i="0" dirty="0">
                <a:solidFill>
                  <a:schemeClr val="accent6"/>
                </a:solidFill>
                <a:effectLst/>
              </a:rPr>
              <a:t>clear</a:t>
            </a:r>
            <a:r>
              <a:rPr lang="en-US" sz="4800" i="0" dirty="0">
                <a:effectLst/>
              </a:rPr>
              <a:t> and </a:t>
            </a:r>
            <a:r>
              <a:rPr lang="en-US" sz="4800" b="1" i="0" dirty="0">
                <a:solidFill>
                  <a:schemeClr val="accent6"/>
                </a:solidFill>
                <a:effectLst/>
              </a:rPr>
              <a:t>concise</a:t>
            </a:r>
            <a:endParaRPr lang="en-US" sz="4800" b="1" dirty="0">
              <a:solidFill>
                <a:schemeClr val="accent6"/>
              </a:solidFill>
            </a:endParaRPr>
          </a:p>
        </p:txBody>
      </p:sp>
      <p:cxnSp>
        <p:nvCxnSpPr>
          <p:cNvPr id="20" name="Straight Arrow Connector 19">
            <a:extLst>
              <a:ext uri="{FF2B5EF4-FFF2-40B4-BE49-F238E27FC236}">
                <a16:creationId xmlns:a16="http://schemas.microsoft.com/office/drawing/2014/main" id="{BD88780C-74D5-5CD3-3DAC-6F094BD781EE}"/>
              </a:ext>
            </a:extLst>
          </p:cNvPr>
          <p:cNvCxnSpPr>
            <a:cxnSpLocks/>
          </p:cNvCxnSpPr>
          <p:nvPr/>
        </p:nvCxnSpPr>
        <p:spPr>
          <a:xfrm flipH="1" flipV="1">
            <a:off x="9189880" y="5442664"/>
            <a:ext cx="1186800" cy="66328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F379939-D892-7CC7-AF98-EB150F4E5DF1}"/>
              </a:ext>
            </a:extLst>
          </p:cNvPr>
          <p:cNvCxnSpPr>
            <a:cxnSpLocks/>
          </p:cNvCxnSpPr>
          <p:nvPr/>
        </p:nvCxnSpPr>
        <p:spPr>
          <a:xfrm>
            <a:off x="6196653" y="2943501"/>
            <a:ext cx="51921" cy="3182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8FE21DE7-E231-F2C0-8CA7-48D236CA24B6}"/>
              </a:ext>
            </a:extLst>
          </p:cNvPr>
          <p:cNvPicPr>
            <a:picLocks noChangeAspect="1"/>
          </p:cNvPicPr>
          <p:nvPr/>
        </p:nvPicPr>
        <p:blipFill>
          <a:blip r:embed="rId2"/>
          <a:stretch>
            <a:fillRect/>
          </a:stretch>
        </p:blipFill>
        <p:spPr>
          <a:xfrm>
            <a:off x="8207021" y="3064418"/>
            <a:ext cx="1071562" cy="1042987"/>
          </a:xfrm>
          <a:prstGeom prst="rect">
            <a:avLst/>
          </a:prstGeom>
        </p:spPr>
      </p:pic>
      <p:pic>
        <p:nvPicPr>
          <p:cNvPr id="24" name="Picture 23">
            <a:extLst>
              <a:ext uri="{FF2B5EF4-FFF2-40B4-BE49-F238E27FC236}">
                <a16:creationId xmlns:a16="http://schemas.microsoft.com/office/drawing/2014/main" id="{0502B8DA-300D-CAF0-AD33-8FE606747E0B}"/>
              </a:ext>
            </a:extLst>
          </p:cNvPr>
          <p:cNvPicPr>
            <a:picLocks noChangeAspect="1"/>
          </p:cNvPicPr>
          <p:nvPr/>
        </p:nvPicPr>
        <p:blipFill>
          <a:blip r:embed="rId3"/>
          <a:stretch>
            <a:fillRect/>
          </a:stretch>
        </p:blipFill>
        <p:spPr>
          <a:xfrm>
            <a:off x="2401165" y="3239521"/>
            <a:ext cx="976312" cy="985837"/>
          </a:xfrm>
          <a:prstGeom prst="rect">
            <a:avLst/>
          </a:prstGeom>
        </p:spPr>
      </p:pic>
      <p:sp>
        <p:nvSpPr>
          <p:cNvPr id="25" name="TextBox 24">
            <a:extLst>
              <a:ext uri="{FF2B5EF4-FFF2-40B4-BE49-F238E27FC236}">
                <a16:creationId xmlns:a16="http://schemas.microsoft.com/office/drawing/2014/main" id="{1F7EEAE2-77F9-95E7-25C2-9922AC9E46E4}"/>
              </a:ext>
            </a:extLst>
          </p:cNvPr>
          <p:cNvSpPr txBox="1"/>
          <p:nvPr/>
        </p:nvSpPr>
        <p:spPr>
          <a:xfrm>
            <a:off x="6446757" y="4495553"/>
            <a:ext cx="5745243" cy="400110"/>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Consolas" panose="020B0609020204030204" pitchFamily="49" charset="0"/>
              </a:rPr>
              <a:t>Develop your skills all your life</a:t>
            </a:r>
          </a:p>
        </p:txBody>
      </p:sp>
      <p:sp>
        <p:nvSpPr>
          <p:cNvPr id="26" name="TextBox 25">
            <a:extLst>
              <a:ext uri="{FF2B5EF4-FFF2-40B4-BE49-F238E27FC236}">
                <a16:creationId xmlns:a16="http://schemas.microsoft.com/office/drawing/2014/main" id="{096DE926-FEE0-A83A-1241-8B3DD6CEF6A6}"/>
              </a:ext>
            </a:extLst>
          </p:cNvPr>
          <p:cNvSpPr txBox="1"/>
          <p:nvPr/>
        </p:nvSpPr>
        <p:spPr>
          <a:xfrm>
            <a:off x="967612" y="4473168"/>
            <a:ext cx="4265744" cy="1323439"/>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Consolas" panose="020B0609020204030204" pitchFamily="49" charset="0"/>
              </a:rPr>
              <a:t>You should continue to develop your skill all your life, during your work and your free time, </a:t>
            </a:r>
          </a:p>
        </p:txBody>
      </p:sp>
    </p:spTree>
    <p:extLst>
      <p:ext uri="{BB962C8B-B14F-4D97-AF65-F5344CB8AC3E}">
        <p14:creationId xmlns:p14="http://schemas.microsoft.com/office/powerpoint/2010/main" val="833475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8D8D07-47AD-D29F-96FC-101F5FEA0FA4}"/>
              </a:ext>
            </a:extLst>
          </p:cNvPr>
          <p:cNvSpPr txBox="1"/>
          <p:nvPr/>
        </p:nvSpPr>
        <p:spPr>
          <a:xfrm>
            <a:off x="1236608" y="818874"/>
            <a:ext cx="10097188" cy="830997"/>
          </a:xfrm>
          <a:prstGeom prst="rect">
            <a:avLst/>
          </a:prstGeom>
          <a:noFill/>
        </p:spPr>
        <p:txBody>
          <a:bodyPr wrap="none" rtlCol="0">
            <a:spAutoFit/>
          </a:bodyPr>
          <a:lstStyle/>
          <a:p>
            <a:pPr algn="ctr"/>
            <a:r>
              <a:rPr lang="en-US" sz="4800" i="0" dirty="0">
                <a:effectLst/>
              </a:rPr>
              <a:t>Bullets should have the</a:t>
            </a:r>
            <a:r>
              <a:rPr lang="en-US" sz="4800" b="1" i="0" dirty="0">
                <a:solidFill>
                  <a:schemeClr val="accent6"/>
                </a:solidFill>
                <a:effectLst/>
              </a:rPr>
              <a:t> same </a:t>
            </a:r>
            <a:r>
              <a:rPr lang="en-US" sz="4800" b="1" i="0" dirty="0">
                <a:effectLst/>
              </a:rPr>
              <a:t>structure</a:t>
            </a:r>
            <a:endParaRPr lang="en-US" sz="4800" b="1" dirty="0"/>
          </a:p>
        </p:txBody>
      </p:sp>
      <p:sp>
        <p:nvSpPr>
          <p:cNvPr id="7" name="Google Shape;225;p8">
            <a:extLst>
              <a:ext uri="{FF2B5EF4-FFF2-40B4-BE49-F238E27FC236}">
                <a16:creationId xmlns:a16="http://schemas.microsoft.com/office/drawing/2014/main" id="{F9AD2EC1-690B-0829-9A2D-D0AD625BA208}"/>
              </a:ext>
            </a:extLst>
          </p:cNvPr>
          <p:cNvSpPr txBox="1"/>
          <p:nvPr/>
        </p:nvSpPr>
        <p:spPr>
          <a:xfrm>
            <a:off x="0" y="-4207"/>
            <a:ext cx="1995488" cy="369332"/>
          </a:xfrm>
          <a:prstGeom prst="rect">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EXPLAIN</a:t>
            </a:r>
            <a:endParaRPr sz="1800">
              <a:solidFill>
                <a:schemeClr val="dk1"/>
              </a:solidFill>
              <a:latin typeface="Calibri"/>
              <a:ea typeface="Calibri"/>
              <a:cs typeface="Calibri"/>
              <a:sym typeface="Calibri"/>
            </a:endParaRPr>
          </a:p>
        </p:txBody>
      </p:sp>
      <p:sp>
        <p:nvSpPr>
          <p:cNvPr id="4" name="TextBox 3">
            <a:extLst>
              <a:ext uri="{FF2B5EF4-FFF2-40B4-BE49-F238E27FC236}">
                <a16:creationId xmlns:a16="http://schemas.microsoft.com/office/drawing/2014/main" id="{47E955D0-F81D-CE20-3D9E-DA582296DA10}"/>
              </a:ext>
            </a:extLst>
          </p:cNvPr>
          <p:cNvSpPr txBox="1"/>
          <p:nvPr/>
        </p:nvSpPr>
        <p:spPr>
          <a:xfrm>
            <a:off x="1472570" y="1869108"/>
            <a:ext cx="7948266" cy="584775"/>
          </a:xfrm>
          <a:prstGeom prst="rect">
            <a:avLst/>
          </a:prstGeom>
          <a:noFill/>
        </p:spPr>
        <p:txBody>
          <a:bodyPr wrap="none" rtlCol="0">
            <a:spAutoFit/>
          </a:bodyPr>
          <a:lstStyle/>
          <a:p>
            <a:pPr marL="685800" indent="-685800">
              <a:buFont typeface="Wingdings" panose="05000000000000000000" pitchFamily="2" charset="2"/>
              <a:buChar char="ü"/>
            </a:pPr>
            <a:r>
              <a:rPr lang="en-US" sz="3200" b="0" i="0" dirty="0">
                <a:effectLst/>
              </a:rPr>
              <a:t>Start with a </a:t>
            </a:r>
            <a:r>
              <a:rPr lang="en-US" sz="3200" b="1" i="0" dirty="0">
                <a:solidFill>
                  <a:srgbClr val="92D050"/>
                </a:solidFill>
                <a:effectLst/>
              </a:rPr>
              <a:t>verb</a:t>
            </a:r>
            <a:r>
              <a:rPr lang="en-US" sz="3200" b="0" i="0" dirty="0">
                <a:effectLst/>
              </a:rPr>
              <a:t> or start with an </a:t>
            </a:r>
            <a:r>
              <a:rPr lang="en-US" sz="3200" b="1" i="0" dirty="0">
                <a:solidFill>
                  <a:schemeClr val="accent2"/>
                </a:solidFill>
                <a:effectLst/>
              </a:rPr>
              <a:t>adjective</a:t>
            </a:r>
            <a:endParaRPr lang="en-US" sz="3200" b="1" dirty="0">
              <a:solidFill>
                <a:schemeClr val="accent2"/>
              </a:solidFill>
            </a:endParaRPr>
          </a:p>
        </p:txBody>
      </p:sp>
      <p:cxnSp>
        <p:nvCxnSpPr>
          <p:cNvPr id="2" name="Straight Connector 1">
            <a:extLst>
              <a:ext uri="{FF2B5EF4-FFF2-40B4-BE49-F238E27FC236}">
                <a16:creationId xmlns:a16="http://schemas.microsoft.com/office/drawing/2014/main" id="{1DD0BA99-FC2B-9472-5A70-1440FD579712}"/>
              </a:ext>
            </a:extLst>
          </p:cNvPr>
          <p:cNvCxnSpPr>
            <a:cxnSpLocks/>
          </p:cNvCxnSpPr>
          <p:nvPr/>
        </p:nvCxnSpPr>
        <p:spPr>
          <a:xfrm>
            <a:off x="6196653" y="2943501"/>
            <a:ext cx="51921" cy="3182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8F6D43-C5FE-1F7D-1F07-4CF2D21BDCD6}"/>
              </a:ext>
            </a:extLst>
          </p:cNvPr>
          <p:cNvSpPr txBox="1"/>
          <p:nvPr/>
        </p:nvSpPr>
        <p:spPr>
          <a:xfrm>
            <a:off x="6832090" y="4597023"/>
            <a:ext cx="4265744" cy="1200329"/>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chemeClr val="accent6"/>
                </a:solidFill>
                <a:latin typeface="Consolas" panose="020B0609020204030204" pitchFamily="49" charset="0"/>
              </a:rPr>
              <a:t>Develop</a:t>
            </a:r>
            <a:r>
              <a:rPr lang="en-US" sz="2400" dirty="0">
                <a:latin typeface="Consolas" panose="020B0609020204030204" pitchFamily="49" charset="0"/>
              </a:rPr>
              <a:t> your skills</a:t>
            </a:r>
          </a:p>
          <a:p>
            <a:pPr marL="457200" indent="-457200">
              <a:buFont typeface="Arial" panose="020B0604020202020204" pitchFamily="34" charset="0"/>
              <a:buChar char="•"/>
            </a:pPr>
            <a:r>
              <a:rPr lang="en-US" sz="2400" dirty="0">
                <a:solidFill>
                  <a:schemeClr val="accent6"/>
                </a:solidFill>
                <a:latin typeface="Consolas" panose="020B0609020204030204" pitchFamily="49" charset="0"/>
              </a:rPr>
              <a:t>Organize</a:t>
            </a:r>
            <a:r>
              <a:rPr lang="en-US" sz="2400" dirty="0">
                <a:latin typeface="Consolas" panose="020B0609020204030204" pitchFamily="49" charset="0"/>
              </a:rPr>
              <a:t> your time</a:t>
            </a:r>
          </a:p>
          <a:p>
            <a:pPr marL="457200" indent="-457200">
              <a:buFont typeface="Arial" panose="020B0604020202020204" pitchFamily="34" charset="0"/>
              <a:buChar char="•"/>
            </a:pPr>
            <a:r>
              <a:rPr lang="en-US" sz="2400" dirty="0">
                <a:solidFill>
                  <a:schemeClr val="accent6"/>
                </a:solidFill>
                <a:latin typeface="Consolas" panose="020B0609020204030204" pitchFamily="49" charset="0"/>
              </a:rPr>
              <a:t>Write</a:t>
            </a:r>
            <a:r>
              <a:rPr lang="en-US" sz="2400" dirty="0">
                <a:latin typeface="Consolas" panose="020B0609020204030204" pitchFamily="49" charset="0"/>
              </a:rPr>
              <a:t> notes</a:t>
            </a:r>
          </a:p>
        </p:txBody>
      </p:sp>
      <p:pic>
        <p:nvPicPr>
          <p:cNvPr id="6" name="Picture 5">
            <a:extLst>
              <a:ext uri="{FF2B5EF4-FFF2-40B4-BE49-F238E27FC236}">
                <a16:creationId xmlns:a16="http://schemas.microsoft.com/office/drawing/2014/main" id="{180728F9-1E36-C813-4805-74D0AD4AF4D7}"/>
              </a:ext>
            </a:extLst>
          </p:cNvPr>
          <p:cNvPicPr>
            <a:picLocks noChangeAspect="1"/>
          </p:cNvPicPr>
          <p:nvPr/>
        </p:nvPicPr>
        <p:blipFill>
          <a:blip r:embed="rId2"/>
          <a:stretch>
            <a:fillRect/>
          </a:stretch>
        </p:blipFill>
        <p:spPr>
          <a:xfrm>
            <a:off x="8207021" y="3064418"/>
            <a:ext cx="1071562" cy="1042987"/>
          </a:xfrm>
          <a:prstGeom prst="rect">
            <a:avLst/>
          </a:prstGeom>
        </p:spPr>
      </p:pic>
      <p:pic>
        <p:nvPicPr>
          <p:cNvPr id="10" name="Picture 9">
            <a:extLst>
              <a:ext uri="{FF2B5EF4-FFF2-40B4-BE49-F238E27FC236}">
                <a16:creationId xmlns:a16="http://schemas.microsoft.com/office/drawing/2014/main" id="{1B1EEE26-CA08-4F08-2AB1-19330130C95B}"/>
              </a:ext>
            </a:extLst>
          </p:cNvPr>
          <p:cNvPicPr>
            <a:picLocks noChangeAspect="1"/>
          </p:cNvPicPr>
          <p:nvPr/>
        </p:nvPicPr>
        <p:blipFill>
          <a:blip r:embed="rId3"/>
          <a:stretch>
            <a:fillRect/>
          </a:stretch>
        </p:blipFill>
        <p:spPr>
          <a:xfrm>
            <a:off x="2401165" y="3239521"/>
            <a:ext cx="976312" cy="985837"/>
          </a:xfrm>
          <a:prstGeom prst="rect">
            <a:avLst/>
          </a:prstGeom>
        </p:spPr>
      </p:pic>
      <p:sp>
        <p:nvSpPr>
          <p:cNvPr id="16" name="TextBox 15">
            <a:extLst>
              <a:ext uri="{FF2B5EF4-FFF2-40B4-BE49-F238E27FC236}">
                <a16:creationId xmlns:a16="http://schemas.microsoft.com/office/drawing/2014/main" id="{B10E3F8C-9DE4-C89C-1FF2-6DF343340617}"/>
              </a:ext>
            </a:extLst>
          </p:cNvPr>
          <p:cNvSpPr txBox="1"/>
          <p:nvPr/>
        </p:nvSpPr>
        <p:spPr>
          <a:xfrm>
            <a:off x="1472570" y="4710197"/>
            <a:ext cx="4265744" cy="1200329"/>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chemeClr val="accent6"/>
                </a:solidFill>
                <a:latin typeface="Consolas" panose="020B0609020204030204" pitchFamily="49" charset="0"/>
              </a:rPr>
              <a:t>Develop</a:t>
            </a:r>
            <a:r>
              <a:rPr lang="en-US" sz="2400" dirty="0">
                <a:latin typeface="Consolas" panose="020B0609020204030204" pitchFamily="49" charset="0"/>
              </a:rPr>
              <a:t> your skills</a:t>
            </a:r>
          </a:p>
          <a:p>
            <a:pPr marL="457200" indent="-457200">
              <a:buFont typeface="Arial" panose="020B0604020202020204" pitchFamily="34" charset="0"/>
              <a:buChar char="•"/>
            </a:pPr>
            <a:r>
              <a:rPr lang="en-US" sz="2400" dirty="0">
                <a:solidFill>
                  <a:srgbClr val="FF0000"/>
                </a:solidFill>
                <a:latin typeface="Consolas" panose="020B0609020204030204" pitchFamily="49" charset="0"/>
              </a:rPr>
              <a:t>Organizing</a:t>
            </a:r>
            <a:r>
              <a:rPr lang="en-US" sz="2400" dirty="0">
                <a:latin typeface="Consolas" panose="020B0609020204030204" pitchFamily="49" charset="0"/>
              </a:rPr>
              <a:t> time</a:t>
            </a:r>
          </a:p>
          <a:p>
            <a:pPr marL="457200" indent="-457200">
              <a:buFont typeface="Arial" panose="020B0604020202020204" pitchFamily="34" charset="0"/>
              <a:buChar char="•"/>
            </a:pPr>
            <a:r>
              <a:rPr lang="en-US" sz="2400" dirty="0">
                <a:solidFill>
                  <a:schemeClr val="accent2"/>
                </a:solidFill>
                <a:latin typeface="Consolas" panose="020B0609020204030204" pitchFamily="49" charset="0"/>
              </a:rPr>
              <a:t>Efficient</a:t>
            </a:r>
            <a:r>
              <a:rPr lang="en-US" sz="2400" dirty="0">
                <a:solidFill>
                  <a:srgbClr val="FF0000"/>
                </a:solidFill>
                <a:latin typeface="Consolas" panose="020B0609020204030204" pitchFamily="49" charset="0"/>
              </a:rPr>
              <a:t> </a:t>
            </a:r>
            <a:r>
              <a:rPr lang="en-US" sz="2400" dirty="0">
                <a:latin typeface="Consolas" panose="020B0609020204030204" pitchFamily="49" charset="0"/>
              </a:rPr>
              <a:t>Notetaking</a:t>
            </a:r>
          </a:p>
        </p:txBody>
      </p:sp>
    </p:spTree>
    <p:extLst>
      <p:ext uri="{BB962C8B-B14F-4D97-AF65-F5344CB8AC3E}">
        <p14:creationId xmlns:p14="http://schemas.microsoft.com/office/powerpoint/2010/main" val="334439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E42BC4-D045-4A52-4467-D579DE06A536}"/>
              </a:ext>
            </a:extLst>
          </p:cNvPr>
          <p:cNvSpPr/>
          <p:nvPr/>
        </p:nvSpPr>
        <p:spPr>
          <a:xfrm>
            <a:off x="493808" y="1948153"/>
            <a:ext cx="7336921" cy="4382225"/>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809B375F-9679-2D42-BF5D-BC6F31F5B7D6}"/>
              </a:ext>
            </a:extLst>
          </p:cNvPr>
          <p:cNvSpPr txBox="1"/>
          <p:nvPr/>
        </p:nvSpPr>
        <p:spPr>
          <a:xfrm>
            <a:off x="890051" y="2153142"/>
            <a:ext cx="6769995" cy="646331"/>
          </a:xfrm>
          <a:prstGeom prst="rect">
            <a:avLst/>
          </a:prstGeom>
          <a:noFill/>
        </p:spPr>
        <p:txBody>
          <a:bodyPr wrap="none" rtlCol="0">
            <a:spAutoFit/>
          </a:bodyPr>
          <a:lstStyle/>
          <a:p>
            <a:r>
              <a:rPr lang="en-US" sz="3600" dirty="0">
                <a:solidFill>
                  <a:schemeClr val="bg1">
                    <a:lumMod val="50000"/>
                  </a:schemeClr>
                </a:solidFill>
              </a:rPr>
              <a:t>4 rules for riding your bicycle </a:t>
            </a:r>
            <a:r>
              <a:rPr lang="en-US" sz="3600" b="1" dirty="0">
                <a:solidFill>
                  <a:schemeClr val="bg1">
                    <a:lumMod val="50000"/>
                  </a:schemeClr>
                </a:solidFill>
              </a:rPr>
              <a:t>safely</a:t>
            </a:r>
          </a:p>
        </p:txBody>
      </p:sp>
      <p:pic>
        <p:nvPicPr>
          <p:cNvPr id="6" name="Picture 5">
            <a:extLst>
              <a:ext uri="{FF2B5EF4-FFF2-40B4-BE49-F238E27FC236}">
                <a16:creationId xmlns:a16="http://schemas.microsoft.com/office/drawing/2014/main" id="{B55A0E14-7941-CE0B-A684-0FBE572FC1D1}"/>
              </a:ext>
            </a:extLst>
          </p:cNvPr>
          <p:cNvPicPr>
            <a:picLocks noChangeAspect="1"/>
          </p:cNvPicPr>
          <p:nvPr/>
        </p:nvPicPr>
        <p:blipFill>
          <a:blip r:embed="rId2"/>
          <a:stretch>
            <a:fillRect/>
          </a:stretch>
        </p:blipFill>
        <p:spPr>
          <a:xfrm>
            <a:off x="2933358" y="3311120"/>
            <a:ext cx="2209800" cy="2171700"/>
          </a:xfrm>
          <a:prstGeom prst="rect">
            <a:avLst/>
          </a:prstGeom>
        </p:spPr>
      </p:pic>
      <p:sp>
        <p:nvSpPr>
          <p:cNvPr id="7" name="TextBox 6">
            <a:extLst>
              <a:ext uri="{FF2B5EF4-FFF2-40B4-BE49-F238E27FC236}">
                <a16:creationId xmlns:a16="http://schemas.microsoft.com/office/drawing/2014/main" id="{477D88DF-4671-8DC5-3BD9-9BFDA9B0265D}"/>
              </a:ext>
            </a:extLst>
          </p:cNvPr>
          <p:cNvSpPr txBox="1"/>
          <p:nvPr/>
        </p:nvSpPr>
        <p:spPr>
          <a:xfrm>
            <a:off x="1270305" y="3685017"/>
            <a:ext cx="1761059" cy="707886"/>
          </a:xfrm>
          <a:prstGeom prst="rect">
            <a:avLst/>
          </a:prstGeom>
          <a:noFill/>
        </p:spPr>
        <p:txBody>
          <a:bodyPr wrap="square">
            <a:spAutoFit/>
          </a:bodyPr>
          <a:lstStyle/>
          <a:p>
            <a:pPr algn="ctr"/>
            <a:r>
              <a:rPr lang="en-US" sz="2000" b="1" dirty="0">
                <a:solidFill>
                  <a:schemeClr val="bg1">
                    <a:lumMod val="50000"/>
                  </a:schemeClr>
                </a:solidFill>
              </a:rPr>
              <a:t>Watch</a:t>
            </a:r>
            <a:r>
              <a:rPr lang="en-US" sz="2000" dirty="0">
                <a:solidFill>
                  <a:schemeClr val="bg1">
                    <a:lumMod val="50000"/>
                  </a:schemeClr>
                </a:solidFill>
              </a:rPr>
              <a:t> for other cars</a:t>
            </a:r>
          </a:p>
        </p:txBody>
      </p:sp>
      <p:sp>
        <p:nvSpPr>
          <p:cNvPr id="8" name="TextBox 7">
            <a:extLst>
              <a:ext uri="{FF2B5EF4-FFF2-40B4-BE49-F238E27FC236}">
                <a16:creationId xmlns:a16="http://schemas.microsoft.com/office/drawing/2014/main" id="{58774422-8A40-F59D-06B7-F75E5A4B9340}"/>
              </a:ext>
            </a:extLst>
          </p:cNvPr>
          <p:cNvSpPr txBox="1"/>
          <p:nvPr/>
        </p:nvSpPr>
        <p:spPr>
          <a:xfrm>
            <a:off x="1223858" y="5364414"/>
            <a:ext cx="2009242" cy="707886"/>
          </a:xfrm>
          <a:prstGeom prst="rect">
            <a:avLst/>
          </a:prstGeom>
          <a:noFill/>
        </p:spPr>
        <p:txBody>
          <a:bodyPr wrap="square">
            <a:spAutoFit/>
          </a:bodyPr>
          <a:lstStyle/>
          <a:p>
            <a:pPr algn="ctr"/>
            <a:r>
              <a:rPr lang="en-US" sz="2000" b="1" dirty="0">
                <a:solidFill>
                  <a:schemeClr val="bg1">
                    <a:lumMod val="50000"/>
                  </a:schemeClr>
                </a:solidFill>
              </a:rPr>
              <a:t>Be</a:t>
            </a:r>
            <a:r>
              <a:rPr lang="en-US" sz="2000" dirty="0">
                <a:solidFill>
                  <a:schemeClr val="bg1">
                    <a:lumMod val="50000"/>
                  </a:schemeClr>
                </a:solidFill>
              </a:rPr>
              <a:t> </a:t>
            </a:r>
            <a:r>
              <a:rPr lang="en-US" sz="2000" b="1" dirty="0">
                <a:solidFill>
                  <a:schemeClr val="bg1">
                    <a:lumMod val="50000"/>
                  </a:schemeClr>
                </a:solidFill>
              </a:rPr>
              <a:t>aware</a:t>
            </a:r>
            <a:r>
              <a:rPr lang="en-US" sz="2000" dirty="0">
                <a:solidFill>
                  <a:schemeClr val="bg1">
                    <a:lumMod val="50000"/>
                  </a:schemeClr>
                </a:solidFill>
              </a:rPr>
              <a:t> of scooters</a:t>
            </a:r>
          </a:p>
        </p:txBody>
      </p:sp>
      <p:sp>
        <p:nvSpPr>
          <p:cNvPr id="9" name="TextBox 8">
            <a:extLst>
              <a:ext uri="{FF2B5EF4-FFF2-40B4-BE49-F238E27FC236}">
                <a16:creationId xmlns:a16="http://schemas.microsoft.com/office/drawing/2014/main" id="{50599424-0038-0CA5-03AE-D6BEF79A234B}"/>
              </a:ext>
            </a:extLst>
          </p:cNvPr>
          <p:cNvSpPr txBox="1"/>
          <p:nvPr/>
        </p:nvSpPr>
        <p:spPr>
          <a:xfrm>
            <a:off x="5293081" y="3564306"/>
            <a:ext cx="1577012" cy="707886"/>
          </a:xfrm>
          <a:prstGeom prst="rect">
            <a:avLst/>
          </a:prstGeom>
          <a:noFill/>
        </p:spPr>
        <p:txBody>
          <a:bodyPr wrap="square">
            <a:spAutoFit/>
          </a:bodyPr>
          <a:lstStyle/>
          <a:p>
            <a:pPr algn="ctr"/>
            <a:r>
              <a:rPr lang="en-US" sz="2000" b="1" dirty="0">
                <a:solidFill>
                  <a:schemeClr val="bg1">
                    <a:lumMod val="50000"/>
                  </a:schemeClr>
                </a:solidFill>
              </a:rPr>
              <a:t>Obey</a:t>
            </a:r>
            <a:r>
              <a:rPr lang="en-US" sz="2000" dirty="0">
                <a:solidFill>
                  <a:schemeClr val="bg1">
                    <a:lumMod val="50000"/>
                  </a:schemeClr>
                </a:solidFill>
              </a:rPr>
              <a:t> the traffic signs</a:t>
            </a:r>
          </a:p>
        </p:txBody>
      </p:sp>
      <p:sp>
        <p:nvSpPr>
          <p:cNvPr id="10" name="TextBox 9">
            <a:extLst>
              <a:ext uri="{FF2B5EF4-FFF2-40B4-BE49-F238E27FC236}">
                <a16:creationId xmlns:a16="http://schemas.microsoft.com/office/drawing/2014/main" id="{E8024BF1-8889-F568-9886-78F0DDD1F6F9}"/>
              </a:ext>
            </a:extLst>
          </p:cNvPr>
          <p:cNvSpPr txBox="1"/>
          <p:nvPr/>
        </p:nvSpPr>
        <p:spPr>
          <a:xfrm>
            <a:off x="5248572" y="5243703"/>
            <a:ext cx="1481692" cy="707886"/>
          </a:xfrm>
          <a:prstGeom prst="rect">
            <a:avLst/>
          </a:prstGeom>
          <a:noFill/>
        </p:spPr>
        <p:txBody>
          <a:bodyPr wrap="square">
            <a:spAutoFit/>
          </a:bodyPr>
          <a:lstStyle/>
          <a:p>
            <a:pPr algn="ctr"/>
            <a:r>
              <a:rPr lang="en-US" sz="2000" b="1" dirty="0">
                <a:solidFill>
                  <a:schemeClr val="bg1">
                    <a:lumMod val="50000"/>
                  </a:schemeClr>
                </a:solidFill>
              </a:rPr>
              <a:t>Wear</a:t>
            </a:r>
            <a:r>
              <a:rPr lang="en-US" sz="2000" dirty="0">
                <a:solidFill>
                  <a:schemeClr val="bg1">
                    <a:lumMod val="50000"/>
                  </a:schemeClr>
                </a:solidFill>
              </a:rPr>
              <a:t> a helmet</a:t>
            </a:r>
          </a:p>
        </p:txBody>
      </p:sp>
      <p:sp>
        <p:nvSpPr>
          <p:cNvPr id="11" name="Oval 10">
            <a:extLst>
              <a:ext uri="{FF2B5EF4-FFF2-40B4-BE49-F238E27FC236}">
                <a16:creationId xmlns:a16="http://schemas.microsoft.com/office/drawing/2014/main" id="{86BF9AFE-C2FD-F072-4823-8FDAB1256B93}"/>
              </a:ext>
            </a:extLst>
          </p:cNvPr>
          <p:cNvSpPr/>
          <p:nvPr/>
        </p:nvSpPr>
        <p:spPr>
          <a:xfrm>
            <a:off x="1914002" y="3221406"/>
            <a:ext cx="400111" cy="4001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DEEF2B57-EDE5-1363-FC00-BE16B66A0F19}"/>
              </a:ext>
            </a:extLst>
          </p:cNvPr>
          <p:cNvSpPr/>
          <p:nvPr/>
        </p:nvSpPr>
        <p:spPr>
          <a:xfrm>
            <a:off x="1971140" y="4857625"/>
            <a:ext cx="400111" cy="4001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3" name="Oval 12">
            <a:extLst>
              <a:ext uri="{FF2B5EF4-FFF2-40B4-BE49-F238E27FC236}">
                <a16:creationId xmlns:a16="http://schemas.microsoft.com/office/drawing/2014/main" id="{E6B2DEAB-F8B0-3EE6-2393-0CFF1EE1A285}"/>
              </a:ext>
            </a:extLst>
          </p:cNvPr>
          <p:cNvSpPr/>
          <p:nvPr/>
        </p:nvSpPr>
        <p:spPr>
          <a:xfrm>
            <a:off x="5762403" y="3111064"/>
            <a:ext cx="400111" cy="4001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4" name="Oval 13">
            <a:extLst>
              <a:ext uri="{FF2B5EF4-FFF2-40B4-BE49-F238E27FC236}">
                <a16:creationId xmlns:a16="http://schemas.microsoft.com/office/drawing/2014/main" id="{8BF6DE94-9541-3B7A-CBD9-DBCBEEB12A63}"/>
              </a:ext>
            </a:extLst>
          </p:cNvPr>
          <p:cNvSpPr/>
          <p:nvPr/>
        </p:nvSpPr>
        <p:spPr>
          <a:xfrm>
            <a:off x="5762403" y="4736914"/>
            <a:ext cx="400111" cy="3909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5" name="Google Shape;194;p7">
            <a:extLst>
              <a:ext uri="{FF2B5EF4-FFF2-40B4-BE49-F238E27FC236}">
                <a16:creationId xmlns:a16="http://schemas.microsoft.com/office/drawing/2014/main" id="{86A88EAF-9E63-E971-74EB-F10D4CEE5747}"/>
              </a:ext>
            </a:extLst>
          </p:cNvPr>
          <p:cNvSpPr txBox="1"/>
          <p:nvPr/>
        </p:nvSpPr>
        <p:spPr>
          <a:xfrm>
            <a:off x="0" y="0"/>
            <a:ext cx="1996225" cy="369332"/>
          </a:xfrm>
          <a:prstGeom prst="rect">
            <a:avLst/>
          </a:prstGeom>
          <a:ln>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dirty="0">
                <a:solidFill>
                  <a:schemeClr val="lt1"/>
                </a:solidFill>
                <a:latin typeface="Calibri"/>
                <a:ea typeface="Calibri"/>
                <a:cs typeface="Calibri"/>
                <a:sym typeface="Calibri"/>
              </a:rPr>
              <a:t>ATIVITY</a:t>
            </a:r>
            <a:endParaRPr sz="1800" dirty="0">
              <a:solidFill>
                <a:schemeClr val="dk1"/>
              </a:solidFill>
              <a:latin typeface="Calibri"/>
              <a:ea typeface="Calibri"/>
              <a:cs typeface="Calibri"/>
              <a:sym typeface="Calibri"/>
            </a:endParaRPr>
          </a:p>
        </p:txBody>
      </p:sp>
      <p:pic>
        <p:nvPicPr>
          <p:cNvPr id="16" name="Google Shape;195;p7">
            <a:extLst>
              <a:ext uri="{FF2B5EF4-FFF2-40B4-BE49-F238E27FC236}">
                <a16:creationId xmlns:a16="http://schemas.microsoft.com/office/drawing/2014/main" id="{BCFB3C39-ADF4-BCD3-904F-F2AE1AD10EE4}"/>
              </a:ext>
            </a:extLst>
          </p:cNvPr>
          <p:cNvPicPr preferRelativeResize="0"/>
          <p:nvPr/>
        </p:nvPicPr>
        <p:blipFill rotWithShape="1">
          <a:blip r:embed="rId3">
            <a:alphaModFix/>
          </a:blip>
          <a:srcRect/>
          <a:stretch/>
        </p:blipFill>
        <p:spPr>
          <a:xfrm>
            <a:off x="261875" y="480042"/>
            <a:ext cx="465138" cy="484188"/>
          </a:xfrm>
          <a:prstGeom prst="rect">
            <a:avLst/>
          </a:prstGeom>
          <a:noFill/>
          <a:ln>
            <a:noFill/>
          </a:ln>
        </p:spPr>
      </p:pic>
      <p:sp>
        <p:nvSpPr>
          <p:cNvPr id="17" name="Google Shape;196;p7">
            <a:extLst>
              <a:ext uri="{FF2B5EF4-FFF2-40B4-BE49-F238E27FC236}">
                <a16:creationId xmlns:a16="http://schemas.microsoft.com/office/drawing/2014/main" id="{8A43CF2F-9CA6-A7B3-6680-98293384EAB4}"/>
              </a:ext>
            </a:extLst>
          </p:cNvPr>
          <p:cNvSpPr txBox="1"/>
          <p:nvPr/>
        </p:nvSpPr>
        <p:spPr>
          <a:xfrm>
            <a:off x="131243" y="994053"/>
            <a:ext cx="646332"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200"/>
              <a:buFont typeface="Arial"/>
              <a:buNone/>
            </a:pPr>
            <a:r>
              <a:rPr lang="en-US" sz="1200" dirty="0">
                <a:solidFill>
                  <a:schemeClr val="dk1"/>
                </a:solidFill>
                <a:latin typeface="Calibri"/>
                <a:ea typeface="Calibri"/>
                <a:cs typeface="Calibri"/>
                <a:sym typeface="Calibri"/>
              </a:rPr>
              <a:t>10 MIN</a:t>
            </a:r>
            <a:endParaRPr sz="1200" dirty="0">
              <a:solidFill>
                <a:srgbClr val="FF0000"/>
              </a:solidFill>
              <a:latin typeface="Calibri"/>
              <a:ea typeface="Calibri"/>
              <a:cs typeface="Calibri"/>
              <a:sym typeface="Calibri"/>
            </a:endParaRPr>
          </a:p>
        </p:txBody>
      </p:sp>
      <p:pic>
        <p:nvPicPr>
          <p:cNvPr id="18" name="Google Shape;197;p7">
            <a:extLst>
              <a:ext uri="{FF2B5EF4-FFF2-40B4-BE49-F238E27FC236}">
                <a16:creationId xmlns:a16="http://schemas.microsoft.com/office/drawing/2014/main" id="{859B8D4B-7F60-01C7-CFB0-7C27688E63F5}"/>
              </a:ext>
            </a:extLst>
          </p:cNvPr>
          <p:cNvPicPr preferRelativeResize="0"/>
          <p:nvPr/>
        </p:nvPicPr>
        <p:blipFill rotWithShape="1">
          <a:blip r:embed="rId4">
            <a:alphaModFix/>
          </a:blip>
          <a:srcRect/>
          <a:stretch/>
        </p:blipFill>
        <p:spPr>
          <a:xfrm>
            <a:off x="864663" y="527622"/>
            <a:ext cx="186684" cy="371292"/>
          </a:xfrm>
          <a:prstGeom prst="rect">
            <a:avLst/>
          </a:prstGeom>
          <a:noFill/>
          <a:ln>
            <a:noFill/>
          </a:ln>
        </p:spPr>
      </p:pic>
      <p:pic>
        <p:nvPicPr>
          <p:cNvPr id="20" name="Google Shape;199;p7">
            <a:extLst>
              <a:ext uri="{FF2B5EF4-FFF2-40B4-BE49-F238E27FC236}">
                <a16:creationId xmlns:a16="http://schemas.microsoft.com/office/drawing/2014/main" id="{83BEC5D9-A76B-B84D-774F-1C344E008E47}"/>
              </a:ext>
            </a:extLst>
          </p:cNvPr>
          <p:cNvPicPr preferRelativeResize="0"/>
          <p:nvPr/>
        </p:nvPicPr>
        <p:blipFill rotWithShape="1">
          <a:blip r:embed="rId4">
            <a:alphaModFix/>
          </a:blip>
          <a:srcRect/>
          <a:stretch/>
        </p:blipFill>
        <p:spPr>
          <a:xfrm>
            <a:off x="1051347" y="527622"/>
            <a:ext cx="186684" cy="371292"/>
          </a:xfrm>
          <a:prstGeom prst="rect">
            <a:avLst/>
          </a:prstGeom>
          <a:noFill/>
          <a:ln>
            <a:noFill/>
          </a:ln>
        </p:spPr>
      </p:pic>
      <p:sp>
        <p:nvSpPr>
          <p:cNvPr id="22" name="TextBox 21">
            <a:extLst>
              <a:ext uri="{FF2B5EF4-FFF2-40B4-BE49-F238E27FC236}">
                <a16:creationId xmlns:a16="http://schemas.microsoft.com/office/drawing/2014/main" id="{68758A3C-A1E5-31B2-BA38-62F44CC8621E}"/>
              </a:ext>
            </a:extLst>
          </p:cNvPr>
          <p:cNvSpPr txBox="1"/>
          <p:nvPr/>
        </p:nvSpPr>
        <p:spPr>
          <a:xfrm>
            <a:off x="3031364" y="503908"/>
            <a:ext cx="7877478" cy="707886"/>
          </a:xfrm>
          <a:prstGeom prst="rect">
            <a:avLst/>
          </a:prstGeom>
          <a:noFill/>
        </p:spPr>
        <p:txBody>
          <a:bodyPr wrap="none" rtlCol="0">
            <a:spAutoFit/>
          </a:bodyPr>
          <a:lstStyle/>
          <a:p>
            <a:r>
              <a:rPr lang="en-US" sz="4000" b="1" i="0" dirty="0">
                <a:solidFill>
                  <a:srgbClr val="4D4D4D"/>
                </a:solidFill>
                <a:effectLst/>
              </a:rPr>
              <a:t>Analyze </a:t>
            </a:r>
            <a:r>
              <a:rPr lang="en-US" sz="4000" i="0" dirty="0">
                <a:solidFill>
                  <a:srgbClr val="4D4D4D"/>
                </a:solidFill>
                <a:effectLst/>
              </a:rPr>
              <a:t>those headline and bullets !</a:t>
            </a:r>
            <a:endParaRPr lang="en-US" sz="4000" dirty="0"/>
          </a:p>
        </p:txBody>
      </p:sp>
      <p:sp>
        <p:nvSpPr>
          <p:cNvPr id="25" name="TextBox 24">
            <a:extLst>
              <a:ext uri="{FF2B5EF4-FFF2-40B4-BE49-F238E27FC236}">
                <a16:creationId xmlns:a16="http://schemas.microsoft.com/office/drawing/2014/main" id="{78757CFF-E6DB-FCA1-FC92-8D0CB45588E2}"/>
              </a:ext>
            </a:extLst>
          </p:cNvPr>
          <p:cNvSpPr txBox="1"/>
          <p:nvPr/>
        </p:nvSpPr>
        <p:spPr>
          <a:xfrm>
            <a:off x="8448978" y="1829338"/>
            <a:ext cx="3301236" cy="4619854"/>
          </a:xfrm>
          <a:prstGeom prst="rect">
            <a:avLst/>
          </a:prstGeom>
          <a:noFill/>
        </p:spPr>
        <p:txBody>
          <a:bodyPr wrap="square" rtlCol="0">
            <a:spAutoFit/>
          </a:bodyPr>
          <a:lstStyle/>
          <a:p>
            <a:pPr>
              <a:lnSpc>
                <a:spcPct val="150000"/>
              </a:lnSpc>
              <a:buClr>
                <a:schemeClr val="dk1"/>
              </a:buClr>
              <a:buSzPts val="1800"/>
            </a:pPr>
            <a:r>
              <a:rPr lang="en-US" b="1" dirty="0">
                <a:solidFill>
                  <a:srgbClr val="61C0BA"/>
                </a:solidFill>
              </a:rPr>
              <a:t>GOOD HEADLINE</a:t>
            </a:r>
          </a:p>
          <a:p>
            <a:pPr marL="285750" marR="0" lvl="0" indent="-285750" algn="l" rtl="0">
              <a:lnSpc>
                <a:spcPct val="150000"/>
              </a:lnSpc>
              <a:spcBef>
                <a:spcPts val="0"/>
              </a:spcBef>
              <a:spcAft>
                <a:spcPts val="0"/>
              </a:spcAft>
              <a:buClr>
                <a:schemeClr val="dk1"/>
              </a:buClr>
              <a:buSzPts val="1800"/>
              <a:buFont typeface="Wingdings" panose="05000000000000000000" pitchFamily="2" charset="2"/>
              <a:buChar char="ü"/>
            </a:pPr>
            <a:r>
              <a:rPr lang="en-US" sz="1800" i="0" dirty="0">
                <a:effectLst/>
              </a:rPr>
              <a:t>Use active language</a:t>
            </a:r>
          </a:p>
          <a:p>
            <a:pPr marL="285750" marR="0" lvl="0" indent="-285750" algn="l" rtl="0">
              <a:lnSpc>
                <a:spcPct val="150000"/>
              </a:lnSpc>
              <a:spcBef>
                <a:spcPts val="0"/>
              </a:spcBef>
              <a:spcAft>
                <a:spcPts val="0"/>
              </a:spcAft>
              <a:buClr>
                <a:schemeClr val="dk1"/>
              </a:buClr>
              <a:buSzPts val="1800"/>
              <a:buFont typeface="Wingdings" panose="05000000000000000000" pitchFamily="2" charset="2"/>
              <a:buChar char="ü"/>
            </a:pPr>
            <a:r>
              <a:rPr lang="en-US" sz="1800" i="0" dirty="0">
                <a:effectLst/>
              </a:rPr>
              <a:t>Specific</a:t>
            </a:r>
          </a:p>
          <a:p>
            <a:pPr marL="285750" marR="0" lvl="0" indent="-285750" algn="l" rtl="0">
              <a:lnSpc>
                <a:spcPct val="150000"/>
              </a:lnSpc>
              <a:spcBef>
                <a:spcPts val="0"/>
              </a:spcBef>
              <a:spcAft>
                <a:spcPts val="0"/>
              </a:spcAft>
              <a:buClr>
                <a:schemeClr val="dk1"/>
              </a:buClr>
              <a:buSzPts val="1800"/>
              <a:buFont typeface="Wingdings" panose="05000000000000000000" pitchFamily="2" charset="2"/>
              <a:buChar char="ü"/>
            </a:pPr>
            <a:r>
              <a:rPr lang="en-US" sz="1800" i="0" dirty="0">
                <a:effectLst/>
              </a:rPr>
              <a:t>Make a point</a:t>
            </a:r>
          </a:p>
          <a:p>
            <a:pPr marL="285750" marR="0" lvl="0" indent="-285750" algn="l" rtl="0">
              <a:lnSpc>
                <a:spcPct val="150000"/>
              </a:lnSpc>
              <a:spcBef>
                <a:spcPts val="0"/>
              </a:spcBef>
              <a:spcAft>
                <a:spcPts val="0"/>
              </a:spcAft>
              <a:buClr>
                <a:schemeClr val="dk1"/>
              </a:buClr>
              <a:buSzPts val="1800"/>
              <a:buFont typeface="Wingdings" panose="05000000000000000000" pitchFamily="2" charset="2"/>
              <a:buChar char="ü"/>
            </a:pPr>
            <a:r>
              <a:rPr lang="en-US" sz="1800" i="0" dirty="0">
                <a:effectLst/>
              </a:rPr>
              <a:t>Interesting</a:t>
            </a:r>
          </a:p>
          <a:p>
            <a:pPr marL="285750" marR="0" lvl="0" indent="-285750" algn="l" rtl="0">
              <a:lnSpc>
                <a:spcPct val="150000"/>
              </a:lnSpc>
              <a:spcBef>
                <a:spcPts val="0"/>
              </a:spcBef>
              <a:spcAft>
                <a:spcPts val="0"/>
              </a:spcAft>
              <a:buClr>
                <a:schemeClr val="dk1"/>
              </a:buClr>
              <a:buSzPts val="1800"/>
              <a:buFont typeface="Wingdings" panose="05000000000000000000" pitchFamily="2" charset="2"/>
              <a:buChar char="ü"/>
            </a:pPr>
            <a:r>
              <a:rPr lang="en-US" sz="1800" i="0" dirty="0">
                <a:effectLst/>
              </a:rPr>
              <a:t>clear and concise</a:t>
            </a:r>
          </a:p>
          <a:p>
            <a:pPr>
              <a:lnSpc>
                <a:spcPct val="150000"/>
              </a:lnSpc>
              <a:buClr>
                <a:schemeClr val="dk1"/>
              </a:buClr>
              <a:buSzPts val="1800"/>
            </a:pPr>
            <a:endParaRPr lang="en-US" b="1" dirty="0">
              <a:solidFill>
                <a:srgbClr val="61C0BA"/>
              </a:solidFill>
            </a:endParaRPr>
          </a:p>
          <a:p>
            <a:pPr>
              <a:lnSpc>
                <a:spcPct val="150000"/>
              </a:lnSpc>
              <a:buClr>
                <a:schemeClr val="dk1"/>
              </a:buClr>
              <a:buSzPts val="1800"/>
            </a:pPr>
            <a:r>
              <a:rPr lang="en-US" b="1" dirty="0">
                <a:solidFill>
                  <a:srgbClr val="61C0BA"/>
                </a:solidFill>
              </a:rPr>
              <a:t>GOOD BULLETS</a:t>
            </a:r>
          </a:p>
          <a:p>
            <a:pPr marL="285750" marR="0" lvl="0" indent="-285750" algn="l" rtl="0">
              <a:lnSpc>
                <a:spcPct val="150000"/>
              </a:lnSpc>
              <a:spcBef>
                <a:spcPts val="0"/>
              </a:spcBef>
              <a:spcAft>
                <a:spcPts val="0"/>
              </a:spcAft>
              <a:buClr>
                <a:schemeClr val="dk1"/>
              </a:buClr>
              <a:buSzPts val="1800"/>
              <a:buFont typeface="Wingdings" panose="05000000000000000000" pitchFamily="2" charset="2"/>
              <a:buChar char="ü"/>
            </a:pPr>
            <a:r>
              <a:rPr lang="en-US" sz="1800" i="0" dirty="0">
                <a:effectLst/>
              </a:rPr>
              <a:t>1 line per bullet </a:t>
            </a:r>
          </a:p>
          <a:p>
            <a:pPr marL="285750" indent="-285750">
              <a:lnSpc>
                <a:spcPct val="150000"/>
              </a:lnSpc>
              <a:buClr>
                <a:schemeClr val="dk1"/>
              </a:buClr>
              <a:buSzPts val="1800"/>
              <a:buFont typeface="Wingdings" panose="05000000000000000000" pitchFamily="2" charset="2"/>
              <a:buChar char="ü"/>
            </a:pPr>
            <a:r>
              <a:rPr lang="en-US" sz="1800" i="0" dirty="0">
                <a:effectLst/>
              </a:rPr>
              <a:t>2 to 6 bullet max per slide</a:t>
            </a:r>
          </a:p>
          <a:p>
            <a:pPr marL="285750" indent="-285750">
              <a:lnSpc>
                <a:spcPct val="150000"/>
              </a:lnSpc>
              <a:buClr>
                <a:schemeClr val="dk1"/>
              </a:buClr>
              <a:buSzPts val="1800"/>
              <a:buFont typeface="Wingdings" panose="05000000000000000000" pitchFamily="2" charset="2"/>
              <a:buChar char="ü"/>
            </a:pPr>
            <a:r>
              <a:rPr lang="en-US" sz="1800" i="0" dirty="0">
                <a:effectLst/>
              </a:rPr>
              <a:t>Same </a:t>
            </a:r>
            <a:r>
              <a:rPr lang="en-US" sz="1800" b="1" i="0" dirty="0">
                <a:effectLst/>
              </a:rPr>
              <a:t>structure</a:t>
            </a:r>
            <a:r>
              <a:rPr lang="en-US" sz="1800" i="0" dirty="0">
                <a:effectLst/>
              </a:rPr>
              <a:t> </a:t>
            </a:r>
          </a:p>
        </p:txBody>
      </p:sp>
    </p:spTree>
    <p:extLst>
      <p:ext uri="{BB962C8B-B14F-4D97-AF65-F5344CB8AC3E}">
        <p14:creationId xmlns:p14="http://schemas.microsoft.com/office/powerpoint/2010/main" val="2475064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94;p7">
            <a:extLst>
              <a:ext uri="{FF2B5EF4-FFF2-40B4-BE49-F238E27FC236}">
                <a16:creationId xmlns:a16="http://schemas.microsoft.com/office/drawing/2014/main" id="{86A88EAF-9E63-E971-74EB-F10D4CEE5747}"/>
              </a:ext>
            </a:extLst>
          </p:cNvPr>
          <p:cNvSpPr txBox="1"/>
          <p:nvPr/>
        </p:nvSpPr>
        <p:spPr>
          <a:xfrm>
            <a:off x="0" y="0"/>
            <a:ext cx="1996225" cy="369332"/>
          </a:xfrm>
          <a:prstGeom prst="rect">
            <a:avLst/>
          </a:prstGeom>
          <a:ln>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dirty="0">
                <a:solidFill>
                  <a:schemeClr val="lt1"/>
                </a:solidFill>
                <a:latin typeface="Calibri"/>
                <a:ea typeface="Calibri"/>
                <a:cs typeface="Calibri"/>
                <a:sym typeface="Calibri"/>
              </a:rPr>
              <a:t>ATIVITY</a:t>
            </a:r>
            <a:endParaRPr sz="1800" dirty="0">
              <a:solidFill>
                <a:schemeClr val="dk1"/>
              </a:solidFill>
              <a:latin typeface="Calibri"/>
              <a:ea typeface="Calibri"/>
              <a:cs typeface="Calibri"/>
              <a:sym typeface="Calibri"/>
            </a:endParaRPr>
          </a:p>
        </p:txBody>
      </p:sp>
      <p:pic>
        <p:nvPicPr>
          <p:cNvPr id="16" name="Google Shape;195;p7">
            <a:extLst>
              <a:ext uri="{FF2B5EF4-FFF2-40B4-BE49-F238E27FC236}">
                <a16:creationId xmlns:a16="http://schemas.microsoft.com/office/drawing/2014/main" id="{BCFB3C39-ADF4-BCD3-904F-F2AE1AD10EE4}"/>
              </a:ext>
            </a:extLst>
          </p:cNvPr>
          <p:cNvPicPr preferRelativeResize="0"/>
          <p:nvPr/>
        </p:nvPicPr>
        <p:blipFill rotWithShape="1">
          <a:blip r:embed="rId2">
            <a:alphaModFix/>
          </a:blip>
          <a:srcRect/>
          <a:stretch/>
        </p:blipFill>
        <p:spPr>
          <a:xfrm>
            <a:off x="261875" y="480042"/>
            <a:ext cx="465138" cy="484188"/>
          </a:xfrm>
          <a:prstGeom prst="rect">
            <a:avLst/>
          </a:prstGeom>
          <a:noFill/>
          <a:ln>
            <a:noFill/>
          </a:ln>
        </p:spPr>
      </p:pic>
      <p:sp>
        <p:nvSpPr>
          <p:cNvPr id="17" name="Google Shape;196;p7">
            <a:extLst>
              <a:ext uri="{FF2B5EF4-FFF2-40B4-BE49-F238E27FC236}">
                <a16:creationId xmlns:a16="http://schemas.microsoft.com/office/drawing/2014/main" id="{8A43CF2F-9CA6-A7B3-6680-98293384EAB4}"/>
              </a:ext>
            </a:extLst>
          </p:cNvPr>
          <p:cNvSpPr txBox="1"/>
          <p:nvPr/>
        </p:nvSpPr>
        <p:spPr>
          <a:xfrm>
            <a:off x="131243" y="994053"/>
            <a:ext cx="646332"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200"/>
              <a:buFont typeface="Arial"/>
              <a:buNone/>
            </a:pPr>
            <a:r>
              <a:rPr lang="en-US" sz="1200" dirty="0">
                <a:solidFill>
                  <a:schemeClr val="dk1"/>
                </a:solidFill>
                <a:latin typeface="Calibri"/>
                <a:ea typeface="Calibri"/>
                <a:cs typeface="Calibri"/>
                <a:sym typeface="Calibri"/>
              </a:rPr>
              <a:t>30 MIN</a:t>
            </a:r>
            <a:endParaRPr sz="1200" dirty="0">
              <a:solidFill>
                <a:srgbClr val="FF0000"/>
              </a:solidFill>
              <a:latin typeface="Calibri"/>
              <a:ea typeface="Calibri"/>
              <a:cs typeface="Calibri"/>
              <a:sym typeface="Calibri"/>
            </a:endParaRPr>
          </a:p>
        </p:txBody>
      </p:sp>
      <p:pic>
        <p:nvPicPr>
          <p:cNvPr id="18" name="Google Shape;197;p7">
            <a:extLst>
              <a:ext uri="{FF2B5EF4-FFF2-40B4-BE49-F238E27FC236}">
                <a16:creationId xmlns:a16="http://schemas.microsoft.com/office/drawing/2014/main" id="{859B8D4B-7F60-01C7-CFB0-7C27688E63F5}"/>
              </a:ext>
            </a:extLst>
          </p:cNvPr>
          <p:cNvPicPr preferRelativeResize="0"/>
          <p:nvPr/>
        </p:nvPicPr>
        <p:blipFill rotWithShape="1">
          <a:blip r:embed="rId3">
            <a:alphaModFix/>
          </a:blip>
          <a:srcRect/>
          <a:stretch/>
        </p:blipFill>
        <p:spPr>
          <a:xfrm>
            <a:off x="864663" y="527622"/>
            <a:ext cx="186684" cy="371292"/>
          </a:xfrm>
          <a:prstGeom prst="rect">
            <a:avLst/>
          </a:prstGeom>
          <a:noFill/>
          <a:ln>
            <a:noFill/>
          </a:ln>
        </p:spPr>
      </p:pic>
      <p:pic>
        <p:nvPicPr>
          <p:cNvPr id="20" name="Google Shape;199;p7">
            <a:extLst>
              <a:ext uri="{FF2B5EF4-FFF2-40B4-BE49-F238E27FC236}">
                <a16:creationId xmlns:a16="http://schemas.microsoft.com/office/drawing/2014/main" id="{83BEC5D9-A76B-B84D-774F-1C344E008E47}"/>
              </a:ext>
            </a:extLst>
          </p:cNvPr>
          <p:cNvPicPr preferRelativeResize="0"/>
          <p:nvPr/>
        </p:nvPicPr>
        <p:blipFill rotWithShape="1">
          <a:blip r:embed="rId3">
            <a:alphaModFix/>
          </a:blip>
          <a:srcRect/>
          <a:stretch/>
        </p:blipFill>
        <p:spPr>
          <a:xfrm>
            <a:off x="1051347" y="527622"/>
            <a:ext cx="186684" cy="371292"/>
          </a:xfrm>
          <a:prstGeom prst="rect">
            <a:avLst/>
          </a:prstGeom>
          <a:noFill/>
          <a:ln>
            <a:noFill/>
          </a:ln>
        </p:spPr>
      </p:pic>
      <p:sp>
        <p:nvSpPr>
          <p:cNvPr id="22" name="TextBox 21">
            <a:extLst>
              <a:ext uri="{FF2B5EF4-FFF2-40B4-BE49-F238E27FC236}">
                <a16:creationId xmlns:a16="http://schemas.microsoft.com/office/drawing/2014/main" id="{68758A3C-A1E5-31B2-BA38-62F44CC8621E}"/>
              </a:ext>
            </a:extLst>
          </p:cNvPr>
          <p:cNvSpPr txBox="1"/>
          <p:nvPr/>
        </p:nvSpPr>
        <p:spPr>
          <a:xfrm>
            <a:off x="2871081" y="450857"/>
            <a:ext cx="7998023" cy="707886"/>
          </a:xfrm>
          <a:prstGeom prst="rect">
            <a:avLst/>
          </a:prstGeom>
          <a:noFill/>
        </p:spPr>
        <p:txBody>
          <a:bodyPr wrap="none" rtlCol="0">
            <a:spAutoFit/>
          </a:bodyPr>
          <a:lstStyle/>
          <a:p>
            <a:r>
              <a:rPr lang="en-US" sz="4000" b="1" i="0" dirty="0">
                <a:solidFill>
                  <a:srgbClr val="4D4D4D"/>
                </a:solidFill>
                <a:effectLst/>
              </a:rPr>
              <a:t>Find the best headlines  and bullets !</a:t>
            </a:r>
            <a:endParaRPr lang="en-US" sz="4000" b="1" dirty="0"/>
          </a:p>
        </p:txBody>
      </p:sp>
      <p:sp>
        <p:nvSpPr>
          <p:cNvPr id="27" name="TextBox 26">
            <a:extLst>
              <a:ext uri="{FF2B5EF4-FFF2-40B4-BE49-F238E27FC236}">
                <a16:creationId xmlns:a16="http://schemas.microsoft.com/office/drawing/2014/main" id="{1239F1C4-86BF-154E-B81E-C37BA0591B48}"/>
              </a:ext>
            </a:extLst>
          </p:cNvPr>
          <p:cNvSpPr txBox="1"/>
          <p:nvPr/>
        </p:nvSpPr>
        <p:spPr>
          <a:xfrm>
            <a:off x="2557165" y="1865417"/>
            <a:ext cx="1572866" cy="523220"/>
          </a:xfrm>
          <a:prstGeom prst="rect">
            <a:avLst/>
          </a:prstGeom>
          <a:noFill/>
        </p:spPr>
        <p:txBody>
          <a:bodyPr wrap="none" rtlCol="0">
            <a:spAutoFit/>
          </a:bodyPr>
          <a:lstStyle/>
          <a:p>
            <a:r>
              <a:rPr lang="en-US" sz="2800" b="1" dirty="0">
                <a:solidFill>
                  <a:srgbClr val="61C0BA"/>
                </a:solidFill>
              </a:rPr>
              <a:t>THE TEXT</a:t>
            </a:r>
          </a:p>
        </p:txBody>
      </p:sp>
      <p:cxnSp>
        <p:nvCxnSpPr>
          <p:cNvPr id="3" name="Straight Connector 2">
            <a:extLst>
              <a:ext uri="{FF2B5EF4-FFF2-40B4-BE49-F238E27FC236}">
                <a16:creationId xmlns:a16="http://schemas.microsoft.com/office/drawing/2014/main" id="{2F2BB56B-89F4-BDA8-0ED6-0DF3A1BDEE88}"/>
              </a:ext>
            </a:extLst>
          </p:cNvPr>
          <p:cNvCxnSpPr/>
          <p:nvPr/>
        </p:nvCxnSpPr>
        <p:spPr>
          <a:xfrm>
            <a:off x="6096000" y="1904037"/>
            <a:ext cx="0" cy="4482059"/>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75F6EF8-5C44-384D-B270-16BF5025556A}"/>
              </a:ext>
            </a:extLst>
          </p:cNvPr>
          <p:cNvSpPr txBox="1"/>
          <p:nvPr/>
        </p:nvSpPr>
        <p:spPr>
          <a:xfrm>
            <a:off x="7931388" y="1941803"/>
            <a:ext cx="2617768" cy="523220"/>
          </a:xfrm>
          <a:prstGeom prst="rect">
            <a:avLst/>
          </a:prstGeom>
          <a:noFill/>
        </p:spPr>
        <p:txBody>
          <a:bodyPr wrap="none" rtlCol="0">
            <a:spAutoFit/>
          </a:bodyPr>
          <a:lstStyle/>
          <a:p>
            <a:r>
              <a:rPr lang="en-US" sz="2800" b="1" dirty="0">
                <a:solidFill>
                  <a:srgbClr val="61C0BA"/>
                </a:solidFill>
              </a:rPr>
              <a:t>YOUR HEADLINE</a:t>
            </a:r>
          </a:p>
        </p:txBody>
      </p:sp>
      <p:sp>
        <p:nvSpPr>
          <p:cNvPr id="5" name="TextBox 4">
            <a:extLst>
              <a:ext uri="{FF2B5EF4-FFF2-40B4-BE49-F238E27FC236}">
                <a16:creationId xmlns:a16="http://schemas.microsoft.com/office/drawing/2014/main" id="{58A007F4-D417-3747-13A5-C7EC0991223C}"/>
              </a:ext>
            </a:extLst>
          </p:cNvPr>
          <p:cNvSpPr txBox="1"/>
          <p:nvPr/>
        </p:nvSpPr>
        <p:spPr>
          <a:xfrm>
            <a:off x="8170813" y="3681520"/>
            <a:ext cx="2378343" cy="523220"/>
          </a:xfrm>
          <a:prstGeom prst="rect">
            <a:avLst/>
          </a:prstGeom>
          <a:noFill/>
        </p:spPr>
        <p:txBody>
          <a:bodyPr wrap="none" rtlCol="0">
            <a:spAutoFit/>
          </a:bodyPr>
          <a:lstStyle/>
          <a:p>
            <a:r>
              <a:rPr lang="en-US" sz="2800" b="1" dirty="0">
                <a:solidFill>
                  <a:srgbClr val="61C0BA"/>
                </a:solidFill>
              </a:rPr>
              <a:t>YOUR BULLETS</a:t>
            </a:r>
          </a:p>
        </p:txBody>
      </p:sp>
      <p:sp>
        <p:nvSpPr>
          <p:cNvPr id="6" name="TextBox 5">
            <a:extLst>
              <a:ext uri="{FF2B5EF4-FFF2-40B4-BE49-F238E27FC236}">
                <a16:creationId xmlns:a16="http://schemas.microsoft.com/office/drawing/2014/main" id="{AC93E45F-2AFA-4562-8540-EDD0415DE98A}"/>
              </a:ext>
            </a:extLst>
          </p:cNvPr>
          <p:cNvSpPr txBox="1"/>
          <p:nvPr/>
        </p:nvSpPr>
        <p:spPr>
          <a:xfrm>
            <a:off x="261875" y="2716249"/>
            <a:ext cx="5484356" cy="2862322"/>
          </a:xfrm>
          <a:prstGeom prst="rect">
            <a:avLst/>
          </a:prstGeom>
          <a:noFill/>
        </p:spPr>
        <p:txBody>
          <a:bodyPr wrap="square" rtlCol="0">
            <a:spAutoFit/>
          </a:bodyPr>
          <a:lstStyle/>
          <a:p>
            <a:r>
              <a:rPr lang="en-US" sz="2000" b="0" i="0" dirty="0">
                <a:effectLst/>
                <a:latin typeface="+mj-lt"/>
              </a:rPr>
              <a:t>Climate change is a big problem that affects the whole world. It happens because people release gases that make the Earth hotter. When the Earth gets hotter, the ice at the North and South Poles melts, and the oceans get higher. Climate change also makes the weather very extreme, like really hot days, strong storms, and not enough rain. It's also causing many animals and plants to disappear forever..</a:t>
            </a:r>
            <a:endParaRPr lang="en-US" sz="2000" dirty="0">
              <a:latin typeface="+mj-lt"/>
            </a:endParaRPr>
          </a:p>
        </p:txBody>
      </p:sp>
      <p:sp>
        <p:nvSpPr>
          <p:cNvPr id="8" name="TextBox 7"/>
          <p:cNvSpPr txBox="1"/>
          <p:nvPr/>
        </p:nvSpPr>
        <p:spPr>
          <a:xfrm>
            <a:off x="10658901" y="3681520"/>
            <a:ext cx="184731" cy="369332"/>
          </a:xfrm>
          <a:prstGeom prst="rect">
            <a:avLst/>
          </a:prstGeom>
          <a:noFill/>
        </p:spPr>
        <p:txBody>
          <a:bodyPr wrap="none" rtlCol="0">
            <a:spAutoFit/>
          </a:bodyPr>
          <a:lstStyle/>
          <a:p>
            <a:endParaRPr lang="en-US" dirty="0"/>
          </a:p>
        </p:txBody>
      </p:sp>
      <p:sp>
        <p:nvSpPr>
          <p:cNvPr id="10" name="Rectangle 9"/>
          <p:cNvSpPr/>
          <p:nvPr/>
        </p:nvSpPr>
        <p:spPr>
          <a:xfrm>
            <a:off x="7356144" y="2415848"/>
            <a:ext cx="3512960" cy="121649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The affect of climate change on the world</a:t>
            </a:r>
            <a:endParaRPr lang="en-US" dirty="0"/>
          </a:p>
        </p:txBody>
      </p:sp>
      <p:sp>
        <p:nvSpPr>
          <p:cNvPr id="11" name="Rectangle 10"/>
          <p:cNvSpPr/>
          <p:nvPr/>
        </p:nvSpPr>
        <p:spPr>
          <a:xfrm>
            <a:off x="7246961" y="4312693"/>
            <a:ext cx="4121624" cy="1897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
            </a:pPr>
            <a:r>
              <a:rPr lang="en-US" dirty="0" smtClean="0">
                <a:solidFill>
                  <a:schemeClr val="tx1"/>
                </a:solidFill>
              </a:rPr>
              <a:t>The ice at the north and south poles melts</a:t>
            </a:r>
          </a:p>
          <a:p>
            <a:pPr marL="285750" indent="-285750" algn="just">
              <a:buFont typeface="Wingdings" panose="05000000000000000000" pitchFamily="2" charset="2"/>
              <a:buChar char="§"/>
            </a:pPr>
            <a:r>
              <a:rPr lang="en-US" dirty="0" smtClean="0">
                <a:solidFill>
                  <a:schemeClr val="tx1"/>
                </a:solidFill>
              </a:rPr>
              <a:t>The oceans get highter</a:t>
            </a:r>
          </a:p>
          <a:p>
            <a:pPr marL="285750" indent="-285750" algn="just">
              <a:buFont typeface="Wingdings" panose="05000000000000000000" pitchFamily="2" charset="2"/>
              <a:buChar char="§"/>
            </a:pPr>
            <a:r>
              <a:rPr lang="en-US" dirty="0" smtClean="0">
                <a:solidFill>
                  <a:schemeClr val="tx1"/>
                </a:solidFill>
              </a:rPr>
              <a:t>Climate change also makes the weather very extreme</a:t>
            </a:r>
          </a:p>
          <a:p>
            <a:pPr marL="285750" indent="-285750" algn="just">
              <a:buFont typeface="Wingdings" panose="05000000000000000000" pitchFamily="2" charset="2"/>
              <a:buChar char="§"/>
            </a:pPr>
            <a:r>
              <a:rPr lang="en-US" dirty="0" smtClean="0">
                <a:solidFill>
                  <a:schemeClr val="tx1"/>
                </a:solidFill>
              </a:rPr>
              <a:t>Causing many animal and plant to disappear </a:t>
            </a:r>
            <a:endParaRPr lang="en-US" dirty="0">
              <a:solidFill>
                <a:schemeClr val="tx1"/>
              </a:solidFill>
            </a:endParaRPr>
          </a:p>
        </p:txBody>
      </p:sp>
    </p:spTree>
    <p:extLst>
      <p:ext uri="{BB962C8B-B14F-4D97-AF65-F5344CB8AC3E}">
        <p14:creationId xmlns:p14="http://schemas.microsoft.com/office/powerpoint/2010/main" val="1481511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57;p4">
            <a:extLst>
              <a:ext uri="{FF2B5EF4-FFF2-40B4-BE49-F238E27FC236}">
                <a16:creationId xmlns:a16="http://schemas.microsoft.com/office/drawing/2014/main" id="{C48FD759-2BB5-9E69-0929-F3BC9045AB87}"/>
              </a:ext>
            </a:extLst>
          </p:cNvPr>
          <p:cNvSpPr txBox="1"/>
          <p:nvPr/>
        </p:nvSpPr>
        <p:spPr>
          <a:xfrm>
            <a:off x="3618637" y="249496"/>
            <a:ext cx="5306096" cy="707846"/>
          </a:xfrm>
          <a:prstGeom prst="rect">
            <a:avLst/>
          </a:prstGeom>
          <a:noFill/>
          <a:ln>
            <a:noFill/>
          </a:ln>
        </p:spPr>
        <p:txBody>
          <a:bodyPr spcFirstLastPara="1" wrap="square" lIns="91400" tIns="45700" rIns="91400" bIns="45700" anchor="t" anchorCtr="0">
            <a:spAutoFit/>
          </a:bodyPr>
          <a:lstStyle/>
          <a:p>
            <a:pPr marL="0" marR="0" lvl="0" indent="0" algn="l" rtl="0">
              <a:spcBef>
                <a:spcPts val="0"/>
              </a:spcBef>
              <a:spcAft>
                <a:spcPts val="0"/>
              </a:spcAft>
              <a:buClr>
                <a:schemeClr val="dk1"/>
              </a:buClr>
              <a:buSzPts val="4000"/>
              <a:buFont typeface="Calibri"/>
              <a:buNone/>
            </a:pPr>
            <a:r>
              <a:rPr lang="en-US" sz="4000" b="1" dirty="0">
                <a:solidFill>
                  <a:schemeClr val="dk1"/>
                </a:solidFill>
                <a:latin typeface="Calibri"/>
                <a:ea typeface="Calibri"/>
                <a:cs typeface="Calibri"/>
                <a:sym typeface="Calibri"/>
              </a:rPr>
              <a:t>BEFORE THIS SESSION</a:t>
            </a:r>
            <a:endParaRPr sz="4000" b="1" dirty="0">
              <a:solidFill>
                <a:schemeClr val="dk1"/>
              </a:solidFill>
              <a:latin typeface="Calibri"/>
              <a:ea typeface="Calibri"/>
              <a:cs typeface="Calibri"/>
              <a:sym typeface="Calibri"/>
            </a:endParaRPr>
          </a:p>
        </p:txBody>
      </p:sp>
      <p:sp>
        <p:nvSpPr>
          <p:cNvPr id="15" name="TextBox 14">
            <a:extLst>
              <a:ext uri="{FF2B5EF4-FFF2-40B4-BE49-F238E27FC236}">
                <a16:creationId xmlns:a16="http://schemas.microsoft.com/office/drawing/2014/main" id="{CDA6F405-11BF-8F99-D898-F4C78766EEAB}"/>
              </a:ext>
            </a:extLst>
          </p:cNvPr>
          <p:cNvSpPr txBox="1"/>
          <p:nvPr/>
        </p:nvSpPr>
        <p:spPr>
          <a:xfrm>
            <a:off x="570637" y="1221781"/>
            <a:ext cx="6460615" cy="369332"/>
          </a:xfrm>
          <a:prstGeom prst="rect">
            <a:avLst/>
          </a:prstGeom>
          <a:noFill/>
        </p:spPr>
        <p:txBody>
          <a:bodyPr wrap="none" rtlCol="0">
            <a:spAutoFit/>
          </a:bodyPr>
          <a:lstStyle/>
          <a:p>
            <a:pPr marL="285750" indent="-285750">
              <a:buFont typeface="Wingdings" panose="05000000000000000000" pitchFamily="2" charset="2"/>
              <a:buChar char="ü"/>
            </a:pPr>
            <a:r>
              <a:rPr lang="en-US" dirty="0"/>
              <a:t>You should have </a:t>
            </a:r>
            <a:r>
              <a:rPr lang="en-US" b="1" dirty="0"/>
              <a:t>watched</a:t>
            </a:r>
            <a:r>
              <a:rPr lang="en-US" dirty="0"/>
              <a:t> the below 2 videos (part 1 and part 2)</a:t>
            </a:r>
          </a:p>
        </p:txBody>
      </p:sp>
      <p:sp>
        <p:nvSpPr>
          <p:cNvPr id="2" name="TextBox 1">
            <a:extLst>
              <a:ext uri="{FF2B5EF4-FFF2-40B4-BE49-F238E27FC236}">
                <a16:creationId xmlns:a16="http://schemas.microsoft.com/office/drawing/2014/main" id="{B6ACAF5F-8E7E-7894-76CE-E9A50EF6E378}"/>
              </a:ext>
            </a:extLst>
          </p:cNvPr>
          <p:cNvSpPr txBox="1"/>
          <p:nvPr/>
        </p:nvSpPr>
        <p:spPr>
          <a:xfrm>
            <a:off x="1233764" y="1725161"/>
            <a:ext cx="9387669" cy="646331"/>
          </a:xfrm>
          <a:prstGeom prst="rect">
            <a:avLst/>
          </a:prstGeom>
          <a:noFill/>
        </p:spPr>
        <p:txBody>
          <a:bodyPr wrap="square">
            <a:spAutoFit/>
          </a:bodyPr>
          <a:lstStyle/>
          <a:p>
            <a:r>
              <a:rPr lang="en-US" dirty="0">
                <a:hlinkClick r:id="rId2"/>
              </a:rPr>
              <a:t>https://drive.google.com/drive/folders/1kEWEqQGKujuCVrr3TSr6h-FvX2j0BsFA?usp=drive_fs</a:t>
            </a:r>
            <a:endParaRPr lang="en-US" dirty="0"/>
          </a:p>
          <a:p>
            <a:endParaRPr lang="en-US" dirty="0"/>
          </a:p>
        </p:txBody>
      </p:sp>
      <p:pic>
        <p:nvPicPr>
          <p:cNvPr id="6" name="Picture 5">
            <a:extLst>
              <a:ext uri="{FF2B5EF4-FFF2-40B4-BE49-F238E27FC236}">
                <a16:creationId xmlns:a16="http://schemas.microsoft.com/office/drawing/2014/main" id="{A7E8BF0F-F474-4F17-D65B-FCF43A1D704D}"/>
              </a:ext>
            </a:extLst>
          </p:cNvPr>
          <p:cNvPicPr>
            <a:picLocks noChangeAspect="1"/>
          </p:cNvPicPr>
          <p:nvPr/>
        </p:nvPicPr>
        <p:blipFill>
          <a:blip r:embed="rId3"/>
          <a:stretch>
            <a:fillRect/>
          </a:stretch>
        </p:blipFill>
        <p:spPr>
          <a:xfrm rot="20142065">
            <a:off x="6011990" y="2940944"/>
            <a:ext cx="4925973" cy="27293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829E652A-4E55-E866-6E12-50238C2D43AB}"/>
              </a:ext>
            </a:extLst>
          </p:cNvPr>
          <p:cNvPicPr>
            <a:picLocks noChangeAspect="1"/>
          </p:cNvPicPr>
          <p:nvPr/>
        </p:nvPicPr>
        <p:blipFill>
          <a:blip r:embed="rId3"/>
          <a:stretch>
            <a:fillRect/>
          </a:stretch>
        </p:blipFill>
        <p:spPr>
          <a:xfrm rot="784983">
            <a:off x="1155651" y="3121832"/>
            <a:ext cx="4925973" cy="27293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57530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7" name="Google Shape;157;p4"/>
          <p:cNvSpPr txBox="1"/>
          <p:nvPr/>
        </p:nvSpPr>
        <p:spPr>
          <a:xfrm>
            <a:off x="3618637" y="610839"/>
            <a:ext cx="5306096" cy="707846"/>
          </a:xfrm>
          <a:prstGeom prst="rect">
            <a:avLst/>
          </a:prstGeom>
          <a:noFill/>
          <a:ln>
            <a:noFill/>
          </a:ln>
        </p:spPr>
        <p:txBody>
          <a:bodyPr spcFirstLastPara="1" wrap="square" lIns="91400" tIns="45700" rIns="91400" bIns="45700" anchor="t" anchorCtr="0">
            <a:spAutoFit/>
          </a:bodyPr>
          <a:lstStyle/>
          <a:p>
            <a:pPr marL="0" marR="0" lvl="0" indent="0" algn="l" rtl="0">
              <a:spcBef>
                <a:spcPts val="0"/>
              </a:spcBef>
              <a:spcAft>
                <a:spcPts val="0"/>
              </a:spcAft>
              <a:buClr>
                <a:schemeClr val="dk1"/>
              </a:buClr>
              <a:buSzPts val="4000"/>
              <a:buFont typeface="Calibri"/>
              <a:buNone/>
            </a:pPr>
            <a:r>
              <a:rPr lang="en-US" sz="4000" b="1" dirty="0">
                <a:solidFill>
                  <a:schemeClr val="dk1"/>
                </a:solidFill>
                <a:latin typeface="Calibri"/>
                <a:ea typeface="Calibri"/>
                <a:cs typeface="Calibri"/>
                <a:sym typeface="Calibri"/>
              </a:rPr>
              <a:t>OBJECTIVES FOR TODAY</a:t>
            </a:r>
            <a:endParaRPr sz="4000" b="1" dirty="0">
              <a:solidFill>
                <a:schemeClr val="dk1"/>
              </a:solidFill>
              <a:latin typeface="Calibri"/>
              <a:ea typeface="Calibri"/>
              <a:cs typeface="Calibri"/>
              <a:sym typeface="Calibri"/>
            </a:endParaRPr>
          </a:p>
        </p:txBody>
      </p:sp>
      <p:pic>
        <p:nvPicPr>
          <p:cNvPr id="158" name="Google Shape;158;p4"/>
          <p:cNvPicPr preferRelativeResize="0"/>
          <p:nvPr/>
        </p:nvPicPr>
        <p:blipFill rotWithShape="1">
          <a:blip r:embed="rId3">
            <a:alphaModFix/>
          </a:blip>
          <a:srcRect/>
          <a:stretch/>
        </p:blipFill>
        <p:spPr>
          <a:xfrm>
            <a:off x="2873879" y="516788"/>
            <a:ext cx="801896" cy="801896"/>
          </a:xfrm>
          <a:prstGeom prst="rect">
            <a:avLst/>
          </a:prstGeom>
          <a:noFill/>
          <a:ln>
            <a:noFill/>
          </a:ln>
        </p:spPr>
      </p:pic>
      <p:pic>
        <p:nvPicPr>
          <p:cNvPr id="159" name="Google Shape;159;p4"/>
          <p:cNvPicPr preferRelativeResize="0"/>
          <p:nvPr/>
        </p:nvPicPr>
        <p:blipFill rotWithShape="1">
          <a:blip r:embed="rId3">
            <a:alphaModFix/>
          </a:blip>
          <a:srcRect/>
          <a:stretch/>
        </p:blipFill>
        <p:spPr>
          <a:xfrm>
            <a:off x="8882620" y="516788"/>
            <a:ext cx="801896" cy="801896"/>
          </a:xfrm>
          <a:prstGeom prst="rect">
            <a:avLst/>
          </a:prstGeom>
          <a:noFill/>
          <a:ln>
            <a:noFill/>
          </a:ln>
        </p:spPr>
      </p:pic>
      <p:sp>
        <p:nvSpPr>
          <p:cNvPr id="160" name="Google Shape;160;p4"/>
          <p:cNvSpPr txBox="1"/>
          <p:nvPr/>
        </p:nvSpPr>
        <p:spPr>
          <a:xfrm>
            <a:off x="208734" y="2716709"/>
            <a:ext cx="2735501" cy="2062032"/>
          </a:xfrm>
          <a:prstGeom prst="rect">
            <a:avLst/>
          </a:prstGeom>
          <a:noFill/>
          <a:ln>
            <a:noFill/>
          </a:ln>
        </p:spPr>
        <p:txBody>
          <a:bodyPr spcFirstLastPara="1" wrap="square" lIns="121900" tIns="60925" rIns="121900" bIns="60925" anchor="t" anchorCtr="0">
            <a:spAutoFit/>
          </a:bodyPr>
          <a:lstStyle/>
          <a:p>
            <a:pPr marR="0" lvl="0" algn="l" rtl="0">
              <a:lnSpc>
                <a:spcPct val="150000"/>
              </a:lnSpc>
              <a:spcBef>
                <a:spcPts val="0"/>
              </a:spcBef>
              <a:spcAft>
                <a:spcPts val="0"/>
              </a:spcAft>
              <a:buClr>
                <a:srgbClr val="000000"/>
              </a:buClr>
              <a:buSzPts val="2400"/>
            </a:pPr>
            <a:r>
              <a:rPr lang="en-US" sz="2800" dirty="0">
                <a:latin typeface="Calibri"/>
                <a:ea typeface="Calibri"/>
                <a:cs typeface="Calibri"/>
                <a:sym typeface="Calibri"/>
              </a:rPr>
              <a:t>Write</a:t>
            </a:r>
          </a:p>
          <a:p>
            <a:pPr marR="0" lvl="0" algn="l" rtl="0">
              <a:lnSpc>
                <a:spcPct val="150000"/>
              </a:lnSpc>
              <a:spcBef>
                <a:spcPts val="0"/>
              </a:spcBef>
              <a:spcAft>
                <a:spcPts val="0"/>
              </a:spcAft>
              <a:buClr>
                <a:srgbClr val="000000"/>
              </a:buClr>
              <a:buSzPts val="2400"/>
            </a:pPr>
            <a:r>
              <a:rPr lang="en-US" sz="2800" dirty="0">
                <a:latin typeface="Calibri"/>
                <a:ea typeface="Calibri"/>
                <a:cs typeface="Calibri"/>
                <a:sym typeface="Calibri"/>
              </a:rPr>
              <a:t>efficient</a:t>
            </a:r>
            <a:r>
              <a:rPr lang="en-US" sz="2800" b="1" dirty="0">
                <a:latin typeface="Calibri"/>
                <a:ea typeface="Calibri"/>
                <a:cs typeface="Calibri"/>
                <a:sym typeface="Calibri"/>
              </a:rPr>
              <a:t> HEADLINES</a:t>
            </a:r>
          </a:p>
        </p:txBody>
      </p:sp>
      <p:sp>
        <p:nvSpPr>
          <p:cNvPr id="4" name="Rectangle 3">
            <a:extLst>
              <a:ext uri="{FF2B5EF4-FFF2-40B4-BE49-F238E27FC236}">
                <a16:creationId xmlns:a16="http://schemas.microsoft.com/office/drawing/2014/main" id="{E6C81837-20BB-63DE-E731-417378C71B11}"/>
              </a:ext>
            </a:extLst>
          </p:cNvPr>
          <p:cNvSpPr/>
          <p:nvPr/>
        </p:nvSpPr>
        <p:spPr>
          <a:xfrm>
            <a:off x="2427539" y="2078378"/>
            <a:ext cx="7336921" cy="4382225"/>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FC0B817C-DB8E-D9E1-55FD-3DD07E1F8483}"/>
              </a:ext>
            </a:extLst>
          </p:cNvPr>
          <p:cNvSpPr txBox="1"/>
          <p:nvPr/>
        </p:nvSpPr>
        <p:spPr>
          <a:xfrm>
            <a:off x="2823782" y="2283367"/>
            <a:ext cx="6769995" cy="646331"/>
          </a:xfrm>
          <a:prstGeom prst="rect">
            <a:avLst/>
          </a:prstGeom>
          <a:noFill/>
        </p:spPr>
        <p:txBody>
          <a:bodyPr wrap="none" rtlCol="0">
            <a:spAutoFit/>
          </a:bodyPr>
          <a:lstStyle/>
          <a:p>
            <a:r>
              <a:rPr lang="en-US" sz="3600" dirty="0">
                <a:solidFill>
                  <a:schemeClr val="bg1">
                    <a:lumMod val="50000"/>
                  </a:schemeClr>
                </a:solidFill>
              </a:rPr>
              <a:t>4 rules for riding your bicycle </a:t>
            </a:r>
            <a:r>
              <a:rPr lang="en-US" sz="3600" b="1" dirty="0">
                <a:solidFill>
                  <a:schemeClr val="bg1">
                    <a:lumMod val="50000"/>
                  </a:schemeClr>
                </a:solidFill>
              </a:rPr>
              <a:t>safely</a:t>
            </a:r>
          </a:p>
        </p:txBody>
      </p:sp>
      <p:pic>
        <p:nvPicPr>
          <p:cNvPr id="9" name="Picture 8">
            <a:extLst>
              <a:ext uri="{FF2B5EF4-FFF2-40B4-BE49-F238E27FC236}">
                <a16:creationId xmlns:a16="http://schemas.microsoft.com/office/drawing/2014/main" id="{E01C078D-B65B-2119-FDC4-4DF2C3C0B7C3}"/>
              </a:ext>
            </a:extLst>
          </p:cNvPr>
          <p:cNvPicPr>
            <a:picLocks noChangeAspect="1"/>
          </p:cNvPicPr>
          <p:nvPr/>
        </p:nvPicPr>
        <p:blipFill>
          <a:blip r:embed="rId4"/>
          <a:stretch>
            <a:fillRect/>
          </a:stretch>
        </p:blipFill>
        <p:spPr>
          <a:xfrm>
            <a:off x="4867089" y="3441345"/>
            <a:ext cx="2209800" cy="2171700"/>
          </a:xfrm>
          <a:prstGeom prst="rect">
            <a:avLst/>
          </a:prstGeom>
        </p:spPr>
      </p:pic>
      <p:sp>
        <p:nvSpPr>
          <p:cNvPr id="3" name="TextBox 2">
            <a:extLst>
              <a:ext uri="{FF2B5EF4-FFF2-40B4-BE49-F238E27FC236}">
                <a16:creationId xmlns:a16="http://schemas.microsoft.com/office/drawing/2014/main" id="{F08CA9D3-16E5-5E72-8C90-666B5961B34B}"/>
              </a:ext>
            </a:extLst>
          </p:cNvPr>
          <p:cNvSpPr txBox="1"/>
          <p:nvPr/>
        </p:nvSpPr>
        <p:spPr>
          <a:xfrm>
            <a:off x="3204036" y="3815242"/>
            <a:ext cx="1761059" cy="707886"/>
          </a:xfrm>
          <a:prstGeom prst="rect">
            <a:avLst/>
          </a:prstGeom>
          <a:noFill/>
        </p:spPr>
        <p:txBody>
          <a:bodyPr wrap="square">
            <a:spAutoFit/>
          </a:bodyPr>
          <a:lstStyle/>
          <a:p>
            <a:pPr algn="ctr"/>
            <a:r>
              <a:rPr lang="en-US" sz="2000" b="1" dirty="0">
                <a:solidFill>
                  <a:schemeClr val="bg1">
                    <a:lumMod val="50000"/>
                  </a:schemeClr>
                </a:solidFill>
              </a:rPr>
              <a:t>Watch</a:t>
            </a:r>
            <a:r>
              <a:rPr lang="en-US" sz="2000" dirty="0">
                <a:solidFill>
                  <a:schemeClr val="bg1">
                    <a:lumMod val="50000"/>
                  </a:schemeClr>
                </a:solidFill>
              </a:rPr>
              <a:t> for other cars</a:t>
            </a:r>
          </a:p>
        </p:txBody>
      </p:sp>
      <p:sp>
        <p:nvSpPr>
          <p:cNvPr id="6" name="TextBox 5">
            <a:extLst>
              <a:ext uri="{FF2B5EF4-FFF2-40B4-BE49-F238E27FC236}">
                <a16:creationId xmlns:a16="http://schemas.microsoft.com/office/drawing/2014/main" id="{5CD54025-222E-6108-930D-A4CFF2D99847}"/>
              </a:ext>
            </a:extLst>
          </p:cNvPr>
          <p:cNvSpPr txBox="1"/>
          <p:nvPr/>
        </p:nvSpPr>
        <p:spPr>
          <a:xfrm>
            <a:off x="3157589" y="5494639"/>
            <a:ext cx="2009242" cy="707886"/>
          </a:xfrm>
          <a:prstGeom prst="rect">
            <a:avLst/>
          </a:prstGeom>
          <a:noFill/>
        </p:spPr>
        <p:txBody>
          <a:bodyPr wrap="square">
            <a:spAutoFit/>
          </a:bodyPr>
          <a:lstStyle/>
          <a:p>
            <a:pPr algn="ctr"/>
            <a:r>
              <a:rPr lang="en-US" sz="2000" dirty="0">
                <a:solidFill>
                  <a:schemeClr val="bg1">
                    <a:lumMod val="50000"/>
                  </a:schemeClr>
                </a:solidFill>
              </a:rPr>
              <a:t>Be </a:t>
            </a:r>
            <a:r>
              <a:rPr lang="en-US" sz="2000" b="1" dirty="0">
                <a:solidFill>
                  <a:schemeClr val="bg1">
                    <a:lumMod val="50000"/>
                  </a:schemeClr>
                </a:solidFill>
              </a:rPr>
              <a:t>aware</a:t>
            </a:r>
            <a:r>
              <a:rPr lang="en-US" sz="2000" dirty="0">
                <a:solidFill>
                  <a:schemeClr val="bg1">
                    <a:lumMod val="50000"/>
                  </a:schemeClr>
                </a:solidFill>
              </a:rPr>
              <a:t> of scooters</a:t>
            </a:r>
          </a:p>
        </p:txBody>
      </p:sp>
      <p:sp>
        <p:nvSpPr>
          <p:cNvPr id="7" name="TextBox 6">
            <a:extLst>
              <a:ext uri="{FF2B5EF4-FFF2-40B4-BE49-F238E27FC236}">
                <a16:creationId xmlns:a16="http://schemas.microsoft.com/office/drawing/2014/main" id="{179D1A8E-F79B-0597-ACC2-81F0FADCC865}"/>
              </a:ext>
            </a:extLst>
          </p:cNvPr>
          <p:cNvSpPr txBox="1"/>
          <p:nvPr/>
        </p:nvSpPr>
        <p:spPr>
          <a:xfrm>
            <a:off x="7226812" y="3694531"/>
            <a:ext cx="1577012" cy="707886"/>
          </a:xfrm>
          <a:prstGeom prst="rect">
            <a:avLst/>
          </a:prstGeom>
          <a:noFill/>
        </p:spPr>
        <p:txBody>
          <a:bodyPr wrap="square">
            <a:spAutoFit/>
          </a:bodyPr>
          <a:lstStyle/>
          <a:p>
            <a:pPr algn="ctr"/>
            <a:r>
              <a:rPr lang="en-US" sz="2000" dirty="0">
                <a:solidFill>
                  <a:schemeClr val="bg1">
                    <a:lumMod val="50000"/>
                  </a:schemeClr>
                </a:solidFill>
              </a:rPr>
              <a:t>Obey the </a:t>
            </a:r>
            <a:r>
              <a:rPr lang="en-US" sz="2000" b="1" dirty="0">
                <a:solidFill>
                  <a:schemeClr val="bg1">
                    <a:lumMod val="50000"/>
                  </a:schemeClr>
                </a:solidFill>
              </a:rPr>
              <a:t>traffic signs</a:t>
            </a:r>
          </a:p>
        </p:txBody>
      </p:sp>
      <p:sp>
        <p:nvSpPr>
          <p:cNvPr id="10" name="TextBox 9">
            <a:extLst>
              <a:ext uri="{FF2B5EF4-FFF2-40B4-BE49-F238E27FC236}">
                <a16:creationId xmlns:a16="http://schemas.microsoft.com/office/drawing/2014/main" id="{71B81FCF-A807-061B-5EA3-B4475437C7E7}"/>
              </a:ext>
            </a:extLst>
          </p:cNvPr>
          <p:cNvSpPr txBox="1"/>
          <p:nvPr/>
        </p:nvSpPr>
        <p:spPr>
          <a:xfrm>
            <a:off x="7182303" y="5373928"/>
            <a:ext cx="1481692" cy="707886"/>
          </a:xfrm>
          <a:prstGeom prst="rect">
            <a:avLst/>
          </a:prstGeom>
          <a:noFill/>
        </p:spPr>
        <p:txBody>
          <a:bodyPr wrap="square">
            <a:spAutoFit/>
          </a:bodyPr>
          <a:lstStyle/>
          <a:p>
            <a:pPr algn="ctr"/>
            <a:r>
              <a:rPr lang="en-US" sz="2000" dirty="0">
                <a:solidFill>
                  <a:schemeClr val="bg1">
                    <a:lumMod val="50000"/>
                  </a:schemeClr>
                </a:solidFill>
              </a:rPr>
              <a:t>Wear a </a:t>
            </a:r>
            <a:r>
              <a:rPr lang="en-US" sz="2000" b="1" dirty="0">
                <a:solidFill>
                  <a:schemeClr val="bg1">
                    <a:lumMod val="50000"/>
                  </a:schemeClr>
                </a:solidFill>
              </a:rPr>
              <a:t>helmet</a:t>
            </a:r>
          </a:p>
        </p:txBody>
      </p:sp>
      <p:sp>
        <p:nvSpPr>
          <p:cNvPr id="11" name="Oval 10">
            <a:extLst>
              <a:ext uri="{FF2B5EF4-FFF2-40B4-BE49-F238E27FC236}">
                <a16:creationId xmlns:a16="http://schemas.microsoft.com/office/drawing/2014/main" id="{AAF97579-720B-0D59-5452-CFF854FF8E8D}"/>
              </a:ext>
            </a:extLst>
          </p:cNvPr>
          <p:cNvSpPr/>
          <p:nvPr/>
        </p:nvSpPr>
        <p:spPr>
          <a:xfrm>
            <a:off x="3847733" y="3351631"/>
            <a:ext cx="400111" cy="4001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B2E99550-32AD-586A-A1B8-2A58794C54CA}"/>
              </a:ext>
            </a:extLst>
          </p:cNvPr>
          <p:cNvSpPr/>
          <p:nvPr/>
        </p:nvSpPr>
        <p:spPr>
          <a:xfrm>
            <a:off x="3904871" y="4987850"/>
            <a:ext cx="400111" cy="4001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3" name="Oval 12">
            <a:extLst>
              <a:ext uri="{FF2B5EF4-FFF2-40B4-BE49-F238E27FC236}">
                <a16:creationId xmlns:a16="http://schemas.microsoft.com/office/drawing/2014/main" id="{0BCED9D4-7B11-6863-375A-64CAF4C170FB}"/>
              </a:ext>
            </a:extLst>
          </p:cNvPr>
          <p:cNvSpPr/>
          <p:nvPr/>
        </p:nvSpPr>
        <p:spPr>
          <a:xfrm>
            <a:off x="7696134" y="3241289"/>
            <a:ext cx="400111" cy="4001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4" name="Oval 13">
            <a:extLst>
              <a:ext uri="{FF2B5EF4-FFF2-40B4-BE49-F238E27FC236}">
                <a16:creationId xmlns:a16="http://schemas.microsoft.com/office/drawing/2014/main" id="{054D53E8-4549-421D-2D13-FAC495044F02}"/>
              </a:ext>
            </a:extLst>
          </p:cNvPr>
          <p:cNvSpPr/>
          <p:nvPr/>
        </p:nvSpPr>
        <p:spPr>
          <a:xfrm>
            <a:off x="7696134" y="4867139"/>
            <a:ext cx="400111" cy="3909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5" name="Google Shape;160;p4">
            <a:extLst>
              <a:ext uri="{FF2B5EF4-FFF2-40B4-BE49-F238E27FC236}">
                <a16:creationId xmlns:a16="http://schemas.microsoft.com/office/drawing/2014/main" id="{20A62616-9119-DEF5-7086-F18079965476}"/>
              </a:ext>
            </a:extLst>
          </p:cNvPr>
          <p:cNvSpPr txBox="1"/>
          <p:nvPr/>
        </p:nvSpPr>
        <p:spPr>
          <a:xfrm>
            <a:off x="10155884" y="2571875"/>
            <a:ext cx="1967316" cy="2062032"/>
          </a:xfrm>
          <a:prstGeom prst="rect">
            <a:avLst/>
          </a:prstGeom>
          <a:noFill/>
          <a:ln>
            <a:noFill/>
          </a:ln>
        </p:spPr>
        <p:txBody>
          <a:bodyPr spcFirstLastPara="1" wrap="square" lIns="121900" tIns="60925" rIns="121900" bIns="60925" anchor="t" anchorCtr="0">
            <a:spAutoFit/>
          </a:bodyPr>
          <a:lstStyle/>
          <a:p>
            <a:pPr marR="0" lvl="0" algn="r" rtl="0">
              <a:lnSpc>
                <a:spcPct val="150000"/>
              </a:lnSpc>
              <a:spcBef>
                <a:spcPts val="0"/>
              </a:spcBef>
              <a:spcAft>
                <a:spcPts val="0"/>
              </a:spcAft>
              <a:buClr>
                <a:srgbClr val="000000"/>
              </a:buClr>
              <a:buSzPts val="2400"/>
            </a:pPr>
            <a:r>
              <a:rPr lang="en-US" sz="2800" dirty="0">
                <a:latin typeface="Calibri"/>
                <a:ea typeface="Calibri"/>
                <a:cs typeface="Calibri"/>
                <a:sym typeface="Calibri"/>
              </a:rPr>
              <a:t>Write</a:t>
            </a:r>
          </a:p>
          <a:p>
            <a:pPr marR="0" lvl="0" algn="r" rtl="0">
              <a:lnSpc>
                <a:spcPct val="150000"/>
              </a:lnSpc>
              <a:spcBef>
                <a:spcPts val="0"/>
              </a:spcBef>
              <a:spcAft>
                <a:spcPts val="0"/>
              </a:spcAft>
              <a:buClr>
                <a:srgbClr val="000000"/>
              </a:buClr>
              <a:buSzPts val="2400"/>
            </a:pPr>
            <a:r>
              <a:rPr lang="en-US" sz="2800" dirty="0">
                <a:latin typeface="Calibri"/>
                <a:ea typeface="Calibri"/>
                <a:cs typeface="Calibri"/>
                <a:sym typeface="Calibri"/>
              </a:rPr>
              <a:t> efficient</a:t>
            </a:r>
            <a:r>
              <a:rPr lang="en-US" sz="2800" b="1" dirty="0">
                <a:latin typeface="Calibri"/>
                <a:ea typeface="Calibri"/>
                <a:cs typeface="Calibri"/>
                <a:sym typeface="Calibri"/>
              </a:rPr>
              <a:t> BULLETS</a:t>
            </a:r>
          </a:p>
        </p:txBody>
      </p:sp>
      <p:cxnSp>
        <p:nvCxnSpPr>
          <p:cNvPr id="17" name="Straight Arrow Connector 16">
            <a:extLst>
              <a:ext uri="{FF2B5EF4-FFF2-40B4-BE49-F238E27FC236}">
                <a16:creationId xmlns:a16="http://schemas.microsoft.com/office/drawing/2014/main" id="{CE6C3932-35AA-8971-1D31-7A18C1A44E17}"/>
              </a:ext>
            </a:extLst>
          </p:cNvPr>
          <p:cNvCxnSpPr/>
          <p:nvPr/>
        </p:nvCxnSpPr>
        <p:spPr>
          <a:xfrm flipV="1">
            <a:off x="1596981" y="2849458"/>
            <a:ext cx="1366889" cy="711702"/>
          </a:xfrm>
          <a:prstGeom prst="straightConnector1">
            <a:avLst/>
          </a:prstGeom>
          <a:ln w="149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2EC665A-3F16-DFB4-ED49-B8A9F9603BB8}"/>
              </a:ext>
            </a:extLst>
          </p:cNvPr>
          <p:cNvCxnSpPr>
            <a:cxnSpLocks/>
          </p:cNvCxnSpPr>
          <p:nvPr/>
        </p:nvCxnSpPr>
        <p:spPr>
          <a:xfrm flipH="1" flipV="1">
            <a:off x="8638023" y="3879890"/>
            <a:ext cx="1646815" cy="457474"/>
          </a:xfrm>
          <a:prstGeom prst="straightConnector1">
            <a:avLst/>
          </a:prstGeom>
          <a:ln w="149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E4D2179-FBE6-FD8B-1DDE-65B07FF47F05}"/>
              </a:ext>
            </a:extLst>
          </p:cNvPr>
          <p:cNvCxnSpPr>
            <a:cxnSpLocks/>
          </p:cNvCxnSpPr>
          <p:nvPr/>
        </p:nvCxnSpPr>
        <p:spPr>
          <a:xfrm flipH="1">
            <a:off x="8786389" y="4566101"/>
            <a:ext cx="1594222" cy="821860"/>
          </a:xfrm>
          <a:prstGeom prst="straightConnector1">
            <a:avLst/>
          </a:prstGeom>
          <a:ln w="149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16CDFB-B1DD-5C66-8FE0-DD5F7E5CE838}"/>
              </a:ext>
            </a:extLst>
          </p:cNvPr>
          <p:cNvSpPr txBox="1"/>
          <p:nvPr/>
        </p:nvSpPr>
        <p:spPr>
          <a:xfrm>
            <a:off x="2573866" y="424268"/>
            <a:ext cx="8229600" cy="1323439"/>
          </a:xfrm>
          <a:prstGeom prst="rect">
            <a:avLst/>
          </a:prstGeom>
          <a:noFill/>
        </p:spPr>
        <p:txBody>
          <a:bodyPr wrap="square" rtlCol="0">
            <a:spAutoFit/>
          </a:bodyPr>
          <a:lstStyle/>
          <a:p>
            <a:pPr algn="ctr"/>
            <a:r>
              <a:rPr lang="en-US" sz="4000" dirty="0"/>
              <a:t>What is the </a:t>
            </a:r>
            <a:r>
              <a:rPr lang="en-US" sz="4000" b="1" dirty="0"/>
              <a:t>most important </a:t>
            </a:r>
            <a:r>
              <a:rPr lang="en-US" sz="4000" dirty="0"/>
              <a:t>part of your presentation ?</a:t>
            </a:r>
          </a:p>
        </p:txBody>
      </p:sp>
      <p:sp>
        <p:nvSpPr>
          <p:cNvPr id="5" name="TextBox 4">
            <a:extLst>
              <a:ext uri="{FF2B5EF4-FFF2-40B4-BE49-F238E27FC236}">
                <a16:creationId xmlns:a16="http://schemas.microsoft.com/office/drawing/2014/main" id="{ADDB6522-F8B9-7647-5FD7-4DE9DAC81662}"/>
              </a:ext>
            </a:extLst>
          </p:cNvPr>
          <p:cNvSpPr txBox="1"/>
          <p:nvPr/>
        </p:nvSpPr>
        <p:spPr>
          <a:xfrm>
            <a:off x="2269067" y="2487338"/>
            <a:ext cx="3826933" cy="707886"/>
          </a:xfrm>
          <a:prstGeom prst="rect">
            <a:avLst/>
          </a:prstGeom>
          <a:noFill/>
        </p:spPr>
        <p:txBody>
          <a:bodyPr wrap="square" rtlCol="0">
            <a:spAutoFit/>
          </a:bodyPr>
          <a:lstStyle/>
          <a:p>
            <a:r>
              <a:rPr lang="en-US" sz="4000" dirty="0">
                <a:solidFill>
                  <a:srgbClr val="FF0000"/>
                </a:solidFill>
              </a:rPr>
              <a:t>1 - </a:t>
            </a:r>
            <a:r>
              <a:rPr lang="en-US" sz="4000" dirty="0"/>
              <a:t>You</a:t>
            </a:r>
          </a:p>
        </p:txBody>
      </p:sp>
      <p:sp>
        <p:nvSpPr>
          <p:cNvPr id="6" name="TextBox 5">
            <a:extLst>
              <a:ext uri="{FF2B5EF4-FFF2-40B4-BE49-F238E27FC236}">
                <a16:creationId xmlns:a16="http://schemas.microsoft.com/office/drawing/2014/main" id="{E541467F-3C6A-2E99-17CB-E8F814412AE0}"/>
              </a:ext>
            </a:extLst>
          </p:cNvPr>
          <p:cNvSpPr txBox="1"/>
          <p:nvPr/>
        </p:nvSpPr>
        <p:spPr>
          <a:xfrm>
            <a:off x="2269066" y="3444873"/>
            <a:ext cx="3826933" cy="707886"/>
          </a:xfrm>
          <a:prstGeom prst="rect">
            <a:avLst/>
          </a:prstGeom>
          <a:noFill/>
        </p:spPr>
        <p:txBody>
          <a:bodyPr wrap="square" rtlCol="0">
            <a:spAutoFit/>
          </a:bodyPr>
          <a:lstStyle/>
          <a:p>
            <a:r>
              <a:rPr lang="en-US" sz="4000" dirty="0">
                <a:solidFill>
                  <a:srgbClr val="FF0000"/>
                </a:solidFill>
              </a:rPr>
              <a:t>2– </a:t>
            </a:r>
            <a:r>
              <a:rPr lang="en-US" sz="4000" dirty="0"/>
              <a:t>The slides</a:t>
            </a:r>
          </a:p>
        </p:txBody>
      </p:sp>
      <p:sp>
        <p:nvSpPr>
          <p:cNvPr id="7" name="TextBox 6">
            <a:extLst>
              <a:ext uri="{FF2B5EF4-FFF2-40B4-BE49-F238E27FC236}">
                <a16:creationId xmlns:a16="http://schemas.microsoft.com/office/drawing/2014/main" id="{2E406D15-4CDA-BC8E-9D66-3169EA29FCE8}"/>
              </a:ext>
            </a:extLst>
          </p:cNvPr>
          <p:cNvSpPr txBox="1"/>
          <p:nvPr/>
        </p:nvSpPr>
        <p:spPr>
          <a:xfrm>
            <a:off x="2269066" y="4402408"/>
            <a:ext cx="5080001" cy="707886"/>
          </a:xfrm>
          <a:prstGeom prst="rect">
            <a:avLst/>
          </a:prstGeom>
          <a:noFill/>
        </p:spPr>
        <p:txBody>
          <a:bodyPr wrap="square" rtlCol="0">
            <a:spAutoFit/>
          </a:bodyPr>
          <a:lstStyle/>
          <a:p>
            <a:r>
              <a:rPr lang="en-US" sz="4000" dirty="0">
                <a:solidFill>
                  <a:srgbClr val="FF0000"/>
                </a:solidFill>
              </a:rPr>
              <a:t>3 – </a:t>
            </a:r>
            <a:r>
              <a:rPr lang="en-US" sz="4000" dirty="0"/>
              <a:t>Your audience</a:t>
            </a:r>
          </a:p>
        </p:txBody>
      </p:sp>
      <p:pic>
        <p:nvPicPr>
          <p:cNvPr id="9" name="Picture 8">
            <a:extLst>
              <a:ext uri="{FF2B5EF4-FFF2-40B4-BE49-F238E27FC236}">
                <a16:creationId xmlns:a16="http://schemas.microsoft.com/office/drawing/2014/main" id="{DAB7DE5C-25D5-0940-EA72-C167DA3C20B2}"/>
              </a:ext>
            </a:extLst>
          </p:cNvPr>
          <p:cNvPicPr>
            <a:picLocks noChangeAspect="1"/>
          </p:cNvPicPr>
          <p:nvPr/>
        </p:nvPicPr>
        <p:blipFill>
          <a:blip r:embed="rId2"/>
          <a:stretch>
            <a:fillRect/>
          </a:stretch>
        </p:blipFill>
        <p:spPr>
          <a:xfrm>
            <a:off x="234950" y="189300"/>
            <a:ext cx="1425667" cy="1063767"/>
          </a:xfrm>
          <a:prstGeom prst="rect">
            <a:avLst/>
          </a:prstGeom>
        </p:spPr>
      </p:pic>
    </p:spTree>
    <p:extLst>
      <p:ext uri="{BB962C8B-B14F-4D97-AF65-F5344CB8AC3E}">
        <p14:creationId xmlns:p14="http://schemas.microsoft.com/office/powerpoint/2010/main" val="1355309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16CDFB-B1DD-5C66-8FE0-DD5F7E5CE838}"/>
              </a:ext>
            </a:extLst>
          </p:cNvPr>
          <p:cNvSpPr txBox="1"/>
          <p:nvPr/>
        </p:nvSpPr>
        <p:spPr>
          <a:xfrm>
            <a:off x="1828800" y="927823"/>
            <a:ext cx="8229600" cy="707886"/>
          </a:xfrm>
          <a:prstGeom prst="rect">
            <a:avLst/>
          </a:prstGeom>
          <a:noFill/>
        </p:spPr>
        <p:txBody>
          <a:bodyPr wrap="square" rtlCol="0">
            <a:spAutoFit/>
          </a:bodyPr>
          <a:lstStyle/>
          <a:p>
            <a:pPr algn="ctr"/>
            <a:r>
              <a:rPr lang="en-US" sz="4000" dirty="0"/>
              <a:t>You slides </a:t>
            </a:r>
            <a:r>
              <a:rPr lang="en-US" sz="4000" b="1" dirty="0"/>
              <a:t>are made for </a:t>
            </a:r>
            <a:r>
              <a:rPr lang="en-US" sz="4000" dirty="0"/>
              <a:t>…</a:t>
            </a:r>
          </a:p>
        </p:txBody>
      </p:sp>
      <p:sp>
        <p:nvSpPr>
          <p:cNvPr id="5" name="TextBox 4">
            <a:extLst>
              <a:ext uri="{FF2B5EF4-FFF2-40B4-BE49-F238E27FC236}">
                <a16:creationId xmlns:a16="http://schemas.microsoft.com/office/drawing/2014/main" id="{ADDB6522-F8B9-7647-5FD7-4DE9DAC81662}"/>
              </a:ext>
            </a:extLst>
          </p:cNvPr>
          <p:cNvSpPr txBox="1"/>
          <p:nvPr/>
        </p:nvSpPr>
        <p:spPr>
          <a:xfrm>
            <a:off x="935567" y="2449238"/>
            <a:ext cx="8798983" cy="584775"/>
          </a:xfrm>
          <a:prstGeom prst="rect">
            <a:avLst/>
          </a:prstGeom>
          <a:noFill/>
        </p:spPr>
        <p:txBody>
          <a:bodyPr wrap="square" rtlCol="0">
            <a:spAutoFit/>
          </a:bodyPr>
          <a:lstStyle/>
          <a:p>
            <a:r>
              <a:rPr lang="en-US" sz="3200" dirty="0">
                <a:solidFill>
                  <a:srgbClr val="FF0000"/>
                </a:solidFill>
              </a:rPr>
              <a:t>1 – </a:t>
            </a:r>
            <a:r>
              <a:rPr lang="en-US" sz="3200" dirty="0"/>
              <a:t>For the speaker, to remember what to say</a:t>
            </a:r>
          </a:p>
        </p:txBody>
      </p:sp>
      <p:sp>
        <p:nvSpPr>
          <p:cNvPr id="6" name="TextBox 5">
            <a:extLst>
              <a:ext uri="{FF2B5EF4-FFF2-40B4-BE49-F238E27FC236}">
                <a16:creationId xmlns:a16="http://schemas.microsoft.com/office/drawing/2014/main" id="{E541467F-3C6A-2E99-17CB-E8F814412AE0}"/>
              </a:ext>
            </a:extLst>
          </p:cNvPr>
          <p:cNvSpPr txBox="1"/>
          <p:nvPr/>
        </p:nvSpPr>
        <p:spPr>
          <a:xfrm>
            <a:off x="935566" y="3406773"/>
            <a:ext cx="11046884" cy="584775"/>
          </a:xfrm>
          <a:prstGeom prst="rect">
            <a:avLst/>
          </a:prstGeom>
          <a:noFill/>
        </p:spPr>
        <p:txBody>
          <a:bodyPr wrap="square" rtlCol="0">
            <a:spAutoFit/>
          </a:bodyPr>
          <a:lstStyle/>
          <a:p>
            <a:r>
              <a:rPr lang="en-US" sz="3200" dirty="0">
                <a:solidFill>
                  <a:srgbClr val="FF0000"/>
                </a:solidFill>
              </a:rPr>
              <a:t>2– </a:t>
            </a:r>
            <a:r>
              <a:rPr lang="en-US" sz="3200" dirty="0"/>
              <a:t>For my audience, to help them to understand my ideas</a:t>
            </a:r>
          </a:p>
        </p:txBody>
      </p:sp>
      <p:sp>
        <p:nvSpPr>
          <p:cNvPr id="7" name="TextBox 6">
            <a:extLst>
              <a:ext uri="{FF2B5EF4-FFF2-40B4-BE49-F238E27FC236}">
                <a16:creationId xmlns:a16="http://schemas.microsoft.com/office/drawing/2014/main" id="{2E406D15-4CDA-BC8E-9D66-3169EA29FCE8}"/>
              </a:ext>
            </a:extLst>
          </p:cNvPr>
          <p:cNvSpPr txBox="1"/>
          <p:nvPr/>
        </p:nvSpPr>
        <p:spPr>
          <a:xfrm>
            <a:off x="935566" y="4364308"/>
            <a:ext cx="11046884" cy="584775"/>
          </a:xfrm>
          <a:prstGeom prst="rect">
            <a:avLst/>
          </a:prstGeom>
          <a:noFill/>
        </p:spPr>
        <p:txBody>
          <a:bodyPr wrap="square" rtlCol="0">
            <a:spAutoFit/>
          </a:bodyPr>
          <a:lstStyle/>
          <a:p>
            <a:r>
              <a:rPr lang="en-US" sz="3200" dirty="0">
                <a:solidFill>
                  <a:srgbClr val="FF0000"/>
                </a:solidFill>
              </a:rPr>
              <a:t>3 – </a:t>
            </a:r>
            <a:r>
              <a:rPr lang="en-US" sz="3200" dirty="0"/>
              <a:t>For my audience, to know all about the topic I am presenting</a:t>
            </a:r>
          </a:p>
        </p:txBody>
      </p:sp>
      <p:pic>
        <p:nvPicPr>
          <p:cNvPr id="9" name="Picture 8">
            <a:extLst>
              <a:ext uri="{FF2B5EF4-FFF2-40B4-BE49-F238E27FC236}">
                <a16:creationId xmlns:a16="http://schemas.microsoft.com/office/drawing/2014/main" id="{DAB7DE5C-25D5-0940-EA72-C167DA3C20B2}"/>
              </a:ext>
            </a:extLst>
          </p:cNvPr>
          <p:cNvPicPr>
            <a:picLocks noChangeAspect="1"/>
          </p:cNvPicPr>
          <p:nvPr/>
        </p:nvPicPr>
        <p:blipFill>
          <a:blip r:embed="rId3"/>
          <a:stretch>
            <a:fillRect/>
          </a:stretch>
        </p:blipFill>
        <p:spPr>
          <a:xfrm>
            <a:off x="234950" y="189300"/>
            <a:ext cx="1425667" cy="1063767"/>
          </a:xfrm>
          <a:prstGeom prst="rect">
            <a:avLst/>
          </a:prstGeom>
        </p:spPr>
      </p:pic>
    </p:spTree>
    <p:extLst>
      <p:ext uri="{BB962C8B-B14F-4D97-AF65-F5344CB8AC3E}">
        <p14:creationId xmlns:p14="http://schemas.microsoft.com/office/powerpoint/2010/main" val="3450266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DB6522-F8B9-7647-5FD7-4DE9DAC81662}"/>
              </a:ext>
            </a:extLst>
          </p:cNvPr>
          <p:cNvSpPr txBox="1"/>
          <p:nvPr/>
        </p:nvSpPr>
        <p:spPr>
          <a:xfrm>
            <a:off x="2269067" y="2487338"/>
            <a:ext cx="3826933" cy="707886"/>
          </a:xfrm>
          <a:prstGeom prst="rect">
            <a:avLst/>
          </a:prstGeom>
          <a:noFill/>
        </p:spPr>
        <p:txBody>
          <a:bodyPr wrap="square" rtlCol="0">
            <a:spAutoFit/>
          </a:bodyPr>
          <a:lstStyle/>
          <a:p>
            <a:r>
              <a:rPr lang="en-US" sz="4000" dirty="0">
                <a:solidFill>
                  <a:srgbClr val="FF0000"/>
                </a:solidFill>
              </a:rPr>
              <a:t>1 – </a:t>
            </a:r>
            <a:r>
              <a:rPr lang="en-US" sz="4000" dirty="0"/>
              <a:t>The heading</a:t>
            </a:r>
          </a:p>
        </p:txBody>
      </p:sp>
      <p:sp>
        <p:nvSpPr>
          <p:cNvPr id="6" name="TextBox 5">
            <a:extLst>
              <a:ext uri="{FF2B5EF4-FFF2-40B4-BE49-F238E27FC236}">
                <a16:creationId xmlns:a16="http://schemas.microsoft.com/office/drawing/2014/main" id="{E541467F-3C6A-2E99-17CB-E8F814412AE0}"/>
              </a:ext>
            </a:extLst>
          </p:cNvPr>
          <p:cNvSpPr txBox="1"/>
          <p:nvPr/>
        </p:nvSpPr>
        <p:spPr>
          <a:xfrm>
            <a:off x="2269066" y="3444873"/>
            <a:ext cx="3826933" cy="707886"/>
          </a:xfrm>
          <a:prstGeom prst="rect">
            <a:avLst/>
          </a:prstGeom>
          <a:noFill/>
        </p:spPr>
        <p:txBody>
          <a:bodyPr wrap="square" rtlCol="0">
            <a:spAutoFit/>
          </a:bodyPr>
          <a:lstStyle/>
          <a:p>
            <a:r>
              <a:rPr lang="en-US" sz="4000" dirty="0">
                <a:solidFill>
                  <a:srgbClr val="FF0000"/>
                </a:solidFill>
              </a:rPr>
              <a:t>2– </a:t>
            </a:r>
            <a:r>
              <a:rPr lang="en-US" sz="4000" dirty="0"/>
              <a:t>The bullets</a:t>
            </a:r>
          </a:p>
        </p:txBody>
      </p:sp>
      <p:sp>
        <p:nvSpPr>
          <p:cNvPr id="7" name="TextBox 6">
            <a:extLst>
              <a:ext uri="{FF2B5EF4-FFF2-40B4-BE49-F238E27FC236}">
                <a16:creationId xmlns:a16="http://schemas.microsoft.com/office/drawing/2014/main" id="{2E406D15-4CDA-BC8E-9D66-3169EA29FCE8}"/>
              </a:ext>
            </a:extLst>
          </p:cNvPr>
          <p:cNvSpPr txBox="1"/>
          <p:nvPr/>
        </p:nvSpPr>
        <p:spPr>
          <a:xfrm>
            <a:off x="2269066" y="4402408"/>
            <a:ext cx="5080001" cy="707886"/>
          </a:xfrm>
          <a:prstGeom prst="rect">
            <a:avLst/>
          </a:prstGeom>
          <a:noFill/>
        </p:spPr>
        <p:txBody>
          <a:bodyPr wrap="square" rtlCol="0">
            <a:spAutoFit/>
          </a:bodyPr>
          <a:lstStyle/>
          <a:p>
            <a:r>
              <a:rPr lang="en-US" sz="4000" dirty="0">
                <a:solidFill>
                  <a:srgbClr val="FF0000"/>
                </a:solidFill>
              </a:rPr>
              <a:t>3 – </a:t>
            </a:r>
            <a:r>
              <a:rPr lang="en-US" sz="4000" dirty="0"/>
              <a:t>The graphics</a:t>
            </a:r>
          </a:p>
        </p:txBody>
      </p:sp>
      <p:pic>
        <p:nvPicPr>
          <p:cNvPr id="9" name="Picture 8">
            <a:extLst>
              <a:ext uri="{FF2B5EF4-FFF2-40B4-BE49-F238E27FC236}">
                <a16:creationId xmlns:a16="http://schemas.microsoft.com/office/drawing/2014/main" id="{DAB7DE5C-25D5-0940-EA72-C167DA3C20B2}"/>
              </a:ext>
            </a:extLst>
          </p:cNvPr>
          <p:cNvPicPr>
            <a:picLocks noChangeAspect="1"/>
          </p:cNvPicPr>
          <p:nvPr/>
        </p:nvPicPr>
        <p:blipFill>
          <a:blip r:embed="rId2"/>
          <a:stretch>
            <a:fillRect/>
          </a:stretch>
        </p:blipFill>
        <p:spPr>
          <a:xfrm>
            <a:off x="234950" y="189300"/>
            <a:ext cx="1425667" cy="1063767"/>
          </a:xfrm>
          <a:prstGeom prst="rect">
            <a:avLst/>
          </a:prstGeom>
        </p:spPr>
      </p:pic>
      <p:sp>
        <p:nvSpPr>
          <p:cNvPr id="3" name="TextBox 2">
            <a:extLst>
              <a:ext uri="{FF2B5EF4-FFF2-40B4-BE49-F238E27FC236}">
                <a16:creationId xmlns:a16="http://schemas.microsoft.com/office/drawing/2014/main" id="{492B6D9E-9CBC-0BDE-742D-15CC64A04D97}"/>
              </a:ext>
            </a:extLst>
          </p:cNvPr>
          <p:cNvSpPr txBox="1"/>
          <p:nvPr/>
        </p:nvSpPr>
        <p:spPr>
          <a:xfrm>
            <a:off x="2269066" y="5359943"/>
            <a:ext cx="5080001" cy="707886"/>
          </a:xfrm>
          <a:prstGeom prst="rect">
            <a:avLst/>
          </a:prstGeom>
          <a:noFill/>
        </p:spPr>
        <p:txBody>
          <a:bodyPr wrap="square" rtlCol="0">
            <a:spAutoFit/>
          </a:bodyPr>
          <a:lstStyle/>
          <a:p>
            <a:r>
              <a:rPr lang="en-US" sz="4000" dirty="0">
                <a:solidFill>
                  <a:srgbClr val="FF0000"/>
                </a:solidFill>
              </a:rPr>
              <a:t>4 – </a:t>
            </a:r>
            <a:r>
              <a:rPr lang="en-US" sz="4000" dirty="0"/>
              <a:t>The slide number</a:t>
            </a:r>
          </a:p>
        </p:txBody>
      </p:sp>
      <p:sp>
        <p:nvSpPr>
          <p:cNvPr id="8" name="TextBox 7">
            <a:extLst>
              <a:ext uri="{FF2B5EF4-FFF2-40B4-BE49-F238E27FC236}">
                <a16:creationId xmlns:a16="http://schemas.microsoft.com/office/drawing/2014/main" id="{3FB5FBC0-1679-77BA-B84C-8B3A8D552AE1}"/>
              </a:ext>
            </a:extLst>
          </p:cNvPr>
          <p:cNvSpPr txBox="1"/>
          <p:nvPr/>
        </p:nvSpPr>
        <p:spPr>
          <a:xfrm>
            <a:off x="2573866" y="424268"/>
            <a:ext cx="8229600" cy="1323439"/>
          </a:xfrm>
          <a:prstGeom prst="rect">
            <a:avLst/>
          </a:prstGeom>
          <a:noFill/>
        </p:spPr>
        <p:txBody>
          <a:bodyPr wrap="square" rtlCol="0">
            <a:spAutoFit/>
          </a:bodyPr>
          <a:lstStyle/>
          <a:p>
            <a:pPr algn="ctr"/>
            <a:r>
              <a:rPr lang="en-US" sz="4000" dirty="0"/>
              <a:t>What is the </a:t>
            </a:r>
            <a:r>
              <a:rPr lang="en-US" sz="4000" b="1" dirty="0"/>
              <a:t>first thing </a:t>
            </a:r>
            <a:r>
              <a:rPr lang="en-US" sz="4000" dirty="0"/>
              <a:t>the audience see on a </a:t>
            </a:r>
            <a:r>
              <a:rPr lang="en-US" sz="4000" b="1" dirty="0"/>
              <a:t>slide</a:t>
            </a:r>
            <a:r>
              <a:rPr lang="en-US" sz="4000" dirty="0"/>
              <a:t>?</a:t>
            </a:r>
          </a:p>
        </p:txBody>
      </p:sp>
    </p:spTree>
    <p:extLst>
      <p:ext uri="{BB962C8B-B14F-4D97-AF65-F5344CB8AC3E}">
        <p14:creationId xmlns:p14="http://schemas.microsoft.com/office/powerpoint/2010/main" val="4089849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1D8C30-1ECE-95CD-47CD-008F9ED07699}"/>
              </a:ext>
            </a:extLst>
          </p:cNvPr>
          <p:cNvSpPr txBox="1"/>
          <p:nvPr/>
        </p:nvSpPr>
        <p:spPr>
          <a:xfrm>
            <a:off x="4296374" y="5206251"/>
            <a:ext cx="7247497" cy="707886"/>
          </a:xfrm>
          <a:prstGeom prst="rect">
            <a:avLst/>
          </a:prstGeom>
          <a:noFill/>
        </p:spPr>
        <p:txBody>
          <a:bodyPr wrap="none" rtlCol="0">
            <a:spAutoFit/>
          </a:bodyPr>
          <a:lstStyle/>
          <a:p>
            <a:r>
              <a:rPr lang="en-US" sz="4000" dirty="0"/>
              <a:t>They don’t write </a:t>
            </a:r>
            <a:r>
              <a:rPr lang="en-US" sz="4000" b="1" dirty="0">
                <a:solidFill>
                  <a:srgbClr val="FF0000"/>
                </a:solidFill>
              </a:rPr>
              <a:t>strong headlines</a:t>
            </a:r>
          </a:p>
        </p:txBody>
      </p:sp>
      <p:sp>
        <p:nvSpPr>
          <p:cNvPr id="3" name="TextBox 2">
            <a:extLst>
              <a:ext uri="{FF2B5EF4-FFF2-40B4-BE49-F238E27FC236}">
                <a16:creationId xmlns:a16="http://schemas.microsoft.com/office/drawing/2014/main" id="{658D8D07-47AD-D29F-96FC-101F5FEA0FA4}"/>
              </a:ext>
            </a:extLst>
          </p:cNvPr>
          <p:cNvSpPr txBox="1"/>
          <p:nvPr/>
        </p:nvSpPr>
        <p:spPr>
          <a:xfrm>
            <a:off x="2477880" y="2005473"/>
            <a:ext cx="7745903" cy="2554545"/>
          </a:xfrm>
          <a:prstGeom prst="rect">
            <a:avLst/>
          </a:prstGeom>
          <a:noFill/>
        </p:spPr>
        <p:txBody>
          <a:bodyPr wrap="none" rtlCol="0">
            <a:spAutoFit/>
          </a:bodyPr>
          <a:lstStyle/>
          <a:p>
            <a:pPr algn="ctr"/>
            <a:r>
              <a:rPr lang="en-US" sz="8000" b="0" i="0" dirty="0">
                <a:solidFill>
                  <a:srgbClr val="4D4D4D"/>
                </a:solidFill>
                <a:effectLst/>
              </a:rPr>
              <a:t>Why most people </a:t>
            </a:r>
          </a:p>
          <a:p>
            <a:pPr algn="ctr"/>
            <a:r>
              <a:rPr lang="en-US" sz="8000" b="0" i="0" dirty="0">
                <a:solidFill>
                  <a:srgbClr val="4D4D4D"/>
                </a:solidFill>
                <a:effectLst/>
              </a:rPr>
              <a:t>write </a:t>
            </a:r>
            <a:r>
              <a:rPr lang="en-US" sz="8000" b="1" i="0" dirty="0">
                <a:solidFill>
                  <a:srgbClr val="FF5D49"/>
                </a:solidFill>
                <a:effectLst/>
              </a:rPr>
              <a:t>bad</a:t>
            </a:r>
            <a:r>
              <a:rPr lang="en-US" sz="8000" b="0" i="0" dirty="0">
                <a:solidFill>
                  <a:srgbClr val="4D4D4D"/>
                </a:solidFill>
                <a:effectLst/>
              </a:rPr>
              <a:t> slides ?</a:t>
            </a:r>
            <a:endParaRPr lang="en-US" sz="8000" dirty="0"/>
          </a:p>
        </p:txBody>
      </p:sp>
      <p:pic>
        <p:nvPicPr>
          <p:cNvPr id="5" name="Picture 4">
            <a:extLst>
              <a:ext uri="{FF2B5EF4-FFF2-40B4-BE49-F238E27FC236}">
                <a16:creationId xmlns:a16="http://schemas.microsoft.com/office/drawing/2014/main" id="{43BE34C2-5B52-0CC9-ACB8-0AF122D0F8A5}"/>
              </a:ext>
            </a:extLst>
          </p:cNvPr>
          <p:cNvPicPr>
            <a:picLocks noChangeAspect="1"/>
          </p:cNvPicPr>
          <p:nvPr/>
        </p:nvPicPr>
        <p:blipFill>
          <a:blip r:embed="rId2"/>
          <a:stretch>
            <a:fillRect/>
          </a:stretch>
        </p:blipFill>
        <p:spPr>
          <a:xfrm>
            <a:off x="5324240" y="329266"/>
            <a:ext cx="1818815" cy="1818815"/>
          </a:xfrm>
          <a:prstGeom prst="rect">
            <a:avLst/>
          </a:prstGeom>
        </p:spPr>
      </p:pic>
      <p:sp>
        <p:nvSpPr>
          <p:cNvPr id="6" name="TextBox 5">
            <a:extLst>
              <a:ext uri="{FF2B5EF4-FFF2-40B4-BE49-F238E27FC236}">
                <a16:creationId xmlns:a16="http://schemas.microsoft.com/office/drawing/2014/main" id="{9AE2E48D-6AEE-43C3-9451-28EAD92B4219}"/>
              </a:ext>
            </a:extLst>
          </p:cNvPr>
          <p:cNvSpPr txBox="1"/>
          <p:nvPr/>
        </p:nvSpPr>
        <p:spPr>
          <a:xfrm>
            <a:off x="1313021" y="5228403"/>
            <a:ext cx="2778646" cy="769441"/>
          </a:xfrm>
          <a:prstGeom prst="rect">
            <a:avLst/>
          </a:prstGeom>
          <a:noFill/>
          <a:ln>
            <a:solidFill>
              <a:schemeClr val="tx1"/>
            </a:solidFill>
          </a:ln>
        </p:spPr>
        <p:txBody>
          <a:bodyPr wrap="none" rtlCol="0">
            <a:spAutoFit/>
          </a:bodyPr>
          <a:lstStyle/>
          <a:p>
            <a:r>
              <a:rPr lang="en-US" sz="4400" dirty="0"/>
              <a:t># REASON1</a:t>
            </a:r>
          </a:p>
        </p:txBody>
      </p:sp>
      <p:sp>
        <p:nvSpPr>
          <p:cNvPr id="7" name="Google Shape;225;p8">
            <a:extLst>
              <a:ext uri="{FF2B5EF4-FFF2-40B4-BE49-F238E27FC236}">
                <a16:creationId xmlns:a16="http://schemas.microsoft.com/office/drawing/2014/main" id="{F9AD2EC1-690B-0829-9A2D-D0AD625BA208}"/>
              </a:ext>
            </a:extLst>
          </p:cNvPr>
          <p:cNvSpPr txBox="1"/>
          <p:nvPr/>
        </p:nvSpPr>
        <p:spPr>
          <a:xfrm>
            <a:off x="0" y="-4207"/>
            <a:ext cx="1995488" cy="369332"/>
          </a:xfrm>
          <a:prstGeom prst="rect">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EXPLAIN</a:t>
            </a: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15327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8"/>
          <p:cNvSpPr txBox="1"/>
          <p:nvPr/>
        </p:nvSpPr>
        <p:spPr>
          <a:xfrm>
            <a:off x="2219582" y="450614"/>
            <a:ext cx="7752835"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dirty="0">
                <a:solidFill>
                  <a:schemeClr val="dk1"/>
                </a:solidFill>
                <a:latin typeface="Calibri"/>
                <a:ea typeface="Calibri"/>
                <a:cs typeface="Calibri"/>
                <a:sym typeface="Calibri"/>
              </a:rPr>
              <a:t>What is a bad headline?</a:t>
            </a:r>
            <a:endParaRPr sz="2800" dirty="0"/>
          </a:p>
        </p:txBody>
      </p:sp>
      <p:pic>
        <p:nvPicPr>
          <p:cNvPr id="222" name="Google Shape;222;p8"/>
          <p:cNvPicPr preferRelativeResize="0"/>
          <p:nvPr/>
        </p:nvPicPr>
        <p:blipFill rotWithShape="1">
          <a:blip r:embed="rId3">
            <a:alphaModFix/>
          </a:blip>
          <a:srcRect/>
          <a:stretch/>
        </p:blipFill>
        <p:spPr>
          <a:xfrm>
            <a:off x="230837" y="593554"/>
            <a:ext cx="464925" cy="483523"/>
          </a:xfrm>
          <a:prstGeom prst="rect">
            <a:avLst/>
          </a:prstGeom>
          <a:noFill/>
          <a:ln>
            <a:noFill/>
          </a:ln>
        </p:spPr>
      </p:pic>
      <p:sp>
        <p:nvSpPr>
          <p:cNvPr id="223" name="Google Shape;223;p8"/>
          <p:cNvSpPr txBox="1"/>
          <p:nvPr/>
        </p:nvSpPr>
        <p:spPr>
          <a:xfrm>
            <a:off x="135158" y="1191350"/>
            <a:ext cx="567784"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5 MIN</a:t>
            </a:r>
            <a:endParaRPr sz="1200">
              <a:solidFill>
                <a:srgbClr val="FF0000"/>
              </a:solidFill>
              <a:latin typeface="Calibri"/>
              <a:ea typeface="Calibri"/>
              <a:cs typeface="Calibri"/>
              <a:sym typeface="Calibri"/>
            </a:endParaRPr>
          </a:p>
        </p:txBody>
      </p:sp>
      <p:pic>
        <p:nvPicPr>
          <p:cNvPr id="224" name="Google Shape;224;p8"/>
          <p:cNvPicPr preferRelativeResize="0"/>
          <p:nvPr/>
        </p:nvPicPr>
        <p:blipFill rotWithShape="1">
          <a:blip r:embed="rId4">
            <a:alphaModFix/>
          </a:blip>
          <a:srcRect/>
          <a:stretch/>
        </p:blipFill>
        <p:spPr>
          <a:xfrm>
            <a:off x="764873" y="541562"/>
            <a:ext cx="607924" cy="660787"/>
          </a:xfrm>
          <a:prstGeom prst="rect">
            <a:avLst/>
          </a:prstGeom>
          <a:noFill/>
          <a:ln>
            <a:noFill/>
          </a:ln>
        </p:spPr>
      </p:pic>
      <p:sp>
        <p:nvSpPr>
          <p:cNvPr id="225" name="Google Shape;225;p8"/>
          <p:cNvSpPr txBox="1"/>
          <p:nvPr/>
        </p:nvSpPr>
        <p:spPr>
          <a:xfrm>
            <a:off x="0" y="-4207"/>
            <a:ext cx="1995488" cy="369332"/>
          </a:xfrm>
          <a:prstGeom prst="rect">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EXPLAIN</a:t>
            </a:r>
            <a:endParaRPr sz="18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34732BC4-E0FF-7CEB-94BA-4C2151C52A8D}"/>
              </a:ext>
            </a:extLst>
          </p:cNvPr>
          <p:cNvSpPr txBox="1"/>
          <p:nvPr/>
        </p:nvSpPr>
        <p:spPr>
          <a:xfrm>
            <a:off x="242466" y="3736514"/>
            <a:ext cx="1059767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600" b="0" i="0" dirty="0">
                <a:solidFill>
                  <a:srgbClr val="4D4D4D"/>
                </a:solidFill>
                <a:effectLst/>
                <a:latin typeface="DM Sans" pitchFamily="2" charset="0"/>
              </a:rPr>
              <a:t>Solutions of this problem</a:t>
            </a:r>
            <a:endParaRPr lang="en-US" sz="3600" dirty="0"/>
          </a:p>
        </p:txBody>
      </p:sp>
      <p:sp>
        <p:nvSpPr>
          <p:cNvPr id="3" name="TextBox 2">
            <a:extLst>
              <a:ext uri="{FF2B5EF4-FFF2-40B4-BE49-F238E27FC236}">
                <a16:creationId xmlns:a16="http://schemas.microsoft.com/office/drawing/2014/main" id="{2378EDA0-0D33-EE63-36E1-08C19D5A12CB}"/>
              </a:ext>
            </a:extLst>
          </p:cNvPr>
          <p:cNvSpPr txBox="1"/>
          <p:nvPr/>
        </p:nvSpPr>
        <p:spPr>
          <a:xfrm>
            <a:off x="2101218" y="5884166"/>
            <a:ext cx="1859805" cy="523220"/>
          </a:xfrm>
          <a:prstGeom prst="rect">
            <a:avLst/>
          </a:prstGeom>
          <a:noFill/>
        </p:spPr>
        <p:txBody>
          <a:bodyPr wrap="none" rtlCol="0">
            <a:spAutoFit/>
          </a:bodyPr>
          <a:lstStyle/>
          <a:p>
            <a:r>
              <a:rPr lang="en-US" sz="2800" i="0" dirty="0">
                <a:solidFill>
                  <a:srgbClr val="4D4D4D"/>
                </a:solidFill>
                <a:effectLst/>
              </a:rPr>
              <a:t>Not </a:t>
            </a:r>
            <a:r>
              <a:rPr lang="en-US" sz="2800" b="1" i="0" dirty="0">
                <a:solidFill>
                  <a:srgbClr val="4D4D4D"/>
                </a:solidFill>
                <a:effectLst/>
              </a:rPr>
              <a:t>unique</a:t>
            </a:r>
            <a:endParaRPr lang="en-US" sz="2800" b="1" dirty="0"/>
          </a:p>
        </p:txBody>
      </p:sp>
      <p:sp>
        <p:nvSpPr>
          <p:cNvPr id="5" name="TextBox 4">
            <a:extLst>
              <a:ext uri="{FF2B5EF4-FFF2-40B4-BE49-F238E27FC236}">
                <a16:creationId xmlns:a16="http://schemas.microsoft.com/office/drawing/2014/main" id="{F85A11DC-7911-1BEB-99C9-946A0B83F708}"/>
              </a:ext>
            </a:extLst>
          </p:cNvPr>
          <p:cNvSpPr txBox="1"/>
          <p:nvPr/>
        </p:nvSpPr>
        <p:spPr>
          <a:xfrm>
            <a:off x="4945976" y="1816264"/>
            <a:ext cx="5026441" cy="523220"/>
          </a:xfrm>
          <a:prstGeom prst="rect">
            <a:avLst/>
          </a:prstGeom>
          <a:noFill/>
        </p:spPr>
        <p:txBody>
          <a:bodyPr wrap="none" rtlCol="0">
            <a:spAutoFit/>
          </a:bodyPr>
          <a:lstStyle/>
          <a:p>
            <a:r>
              <a:rPr lang="en-US" sz="2800" i="0" dirty="0">
                <a:solidFill>
                  <a:srgbClr val="4D4D4D"/>
                </a:solidFill>
                <a:effectLst/>
              </a:rPr>
              <a:t>Can be applied to any other topic</a:t>
            </a:r>
            <a:endParaRPr lang="en-US" sz="2800" dirty="0"/>
          </a:p>
        </p:txBody>
      </p:sp>
      <p:sp>
        <p:nvSpPr>
          <p:cNvPr id="6" name="TextBox 5">
            <a:extLst>
              <a:ext uri="{FF2B5EF4-FFF2-40B4-BE49-F238E27FC236}">
                <a16:creationId xmlns:a16="http://schemas.microsoft.com/office/drawing/2014/main" id="{B207BA47-0FAF-26E0-448C-9140439B64EA}"/>
              </a:ext>
            </a:extLst>
          </p:cNvPr>
          <p:cNvSpPr txBox="1"/>
          <p:nvPr/>
        </p:nvSpPr>
        <p:spPr>
          <a:xfrm>
            <a:off x="1473081" y="1813554"/>
            <a:ext cx="1875322" cy="671851"/>
          </a:xfrm>
          <a:prstGeom prst="rect">
            <a:avLst/>
          </a:prstGeom>
          <a:noFill/>
        </p:spPr>
        <p:txBody>
          <a:bodyPr wrap="none" rtlCol="0">
            <a:spAutoFit/>
          </a:bodyPr>
          <a:lstStyle/>
          <a:p>
            <a:pPr marR="0" lvl="0" algn="l" rtl="0">
              <a:lnSpc>
                <a:spcPct val="150000"/>
              </a:lnSpc>
              <a:spcBef>
                <a:spcPts val="0"/>
              </a:spcBef>
              <a:spcAft>
                <a:spcPts val="0"/>
              </a:spcAft>
              <a:buClr>
                <a:schemeClr val="dk1"/>
              </a:buClr>
              <a:buSzPts val="1800"/>
            </a:pPr>
            <a:r>
              <a:rPr lang="en-US" sz="2800" i="0" dirty="0">
                <a:solidFill>
                  <a:srgbClr val="4D4D4D"/>
                </a:solidFill>
                <a:effectLst/>
              </a:rPr>
              <a:t>Too </a:t>
            </a:r>
            <a:r>
              <a:rPr lang="en-US" sz="2800" b="1" i="0" dirty="0">
                <a:solidFill>
                  <a:srgbClr val="4D4D4D"/>
                </a:solidFill>
                <a:effectLst/>
              </a:rPr>
              <a:t>generic</a:t>
            </a:r>
          </a:p>
        </p:txBody>
      </p:sp>
      <p:sp>
        <p:nvSpPr>
          <p:cNvPr id="7" name="TextBox 6">
            <a:extLst>
              <a:ext uri="{FF2B5EF4-FFF2-40B4-BE49-F238E27FC236}">
                <a16:creationId xmlns:a16="http://schemas.microsoft.com/office/drawing/2014/main" id="{6A3742CD-3BBD-29A0-F7E9-0662B3698F3F}"/>
              </a:ext>
            </a:extLst>
          </p:cNvPr>
          <p:cNvSpPr txBox="1"/>
          <p:nvPr/>
        </p:nvSpPr>
        <p:spPr>
          <a:xfrm>
            <a:off x="6264988" y="5799272"/>
            <a:ext cx="4845557" cy="523220"/>
          </a:xfrm>
          <a:prstGeom prst="rect">
            <a:avLst/>
          </a:prstGeom>
          <a:noFill/>
        </p:spPr>
        <p:txBody>
          <a:bodyPr wrap="none" rtlCol="0">
            <a:spAutoFit/>
          </a:bodyPr>
          <a:lstStyle/>
          <a:p>
            <a:r>
              <a:rPr lang="en-US" sz="2800" i="0" dirty="0">
                <a:solidFill>
                  <a:srgbClr val="4D4D4D"/>
                </a:solidFill>
                <a:effectLst/>
              </a:rPr>
              <a:t>don't really tell  anything  </a:t>
            </a:r>
            <a:r>
              <a:rPr lang="en-US" sz="2800" b="1" i="0" dirty="0">
                <a:solidFill>
                  <a:srgbClr val="4D4D4D"/>
                </a:solidFill>
                <a:effectLst/>
              </a:rPr>
              <a:t>useful</a:t>
            </a:r>
            <a:endParaRPr lang="en-US" sz="2800" b="1" dirty="0"/>
          </a:p>
        </p:txBody>
      </p:sp>
      <p:cxnSp>
        <p:nvCxnSpPr>
          <p:cNvPr id="10" name="Straight Arrow Connector 9">
            <a:extLst>
              <a:ext uri="{FF2B5EF4-FFF2-40B4-BE49-F238E27FC236}">
                <a16:creationId xmlns:a16="http://schemas.microsoft.com/office/drawing/2014/main" id="{61428EFD-F01E-8925-9862-D5DC2377B5C9}"/>
              </a:ext>
            </a:extLst>
          </p:cNvPr>
          <p:cNvCxnSpPr>
            <a:cxnSpLocks/>
          </p:cNvCxnSpPr>
          <p:nvPr/>
        </p:nvCxnSpPr>
        <p:spPr>
          <a:xfrm>
            <a:off x="2775429" y="2503625"/>
            <a:ext cx="906311" cy="101990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DEEAD04-664A-8833-0E8A-17E36B2E27BB}"/>
              </a:ext>
            </a:extLst>
          </p:cNvPr>
          <p:cNvCxnSpPr>
            <a:cxnSpLocks/>
          </p:cNvCxnSpPr>
          <p:nvPr/>
        </p:nvCxnSpPr>
        <p:spPr>
          <a:xfrm flipH="1">
            <a:off x="6201211" y="2307292"/>
            <a:ext cx="800697" cy="117304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027F62-B5C0-3286-9BB7-AC1AC00A41B7}"/>
              </a:ext>
            </a:extLst>
          </p:cNvPr>
          <p:cNvCxnSpPr>
            <a:cxnSpLocks/>
          </p:cNvCxnSpPr>
          <p:nvPr/>
        </p:nvCxnSpPr>
        <p:spPr>
          <a:xfrm flipV="1">
            <a:off x="3402458" y="4467738"/>
            <a:ext cx="558565" cy="133153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CE5AD9F-7702-86FA-BBF8-42B834372888}"/>
              </a:ext>
            </a:extLst>
          </p:cNvPr>
          <p:cNvCxnSpPr>
            <a:cxnSpLocks/>
          </p:cNvCxnSpPr>
          <p:nvPr/>
        </p:nvCxnSpPr>
        <p:spPr>
          <a:xfrm flipH="1" flipV="1">
            <a:off x="6264988" y="4626285"/>
            <a:ext cx="736920" cy="117298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3BC0EDC-27E3-7A3C-A27E-1C53DD40FCAC}"/>
              </a:ext>
            </a:extLst>
          </p:cNvPr>
          <p:cNvSpPr txBox="1"/>
          <p:nvPr/>
        </p:nvSpPr>
        <p:spPr>
          <a:xfrm rot="20082925">
            <a:off x="9643105" y="2859547"/>
            <a:ext cx="1993211" cy="646331"/>
          </a:xfrm>
          <a:prstGeom prst="rect">
            <a:avLst/>
          </a:prstGeom>
          <a:noFill/>
        </p:spPr>
        <p:txBody>
          <a:bodyPr wrap="square" rtlCol="0">
            <a:spAutoFit/>
          </a:bodyPr>
          <a:lstStyle/>
          <a:p>
            <a:pPr algn="ctr"/>
            <a:r>
              <a:rPr lang="en-US" i="1" dirty="0"/>
              <a:t>Just </a:t>
            </a:r>
            <a:r>
              <a:rPr lang="en-US" b="1" i="1" dirty="0">
                <a:solidFill>
                  <a:srgbClr val="FF0000"/>
                </a:solidFill>
              </a:rPr>
              <a:t>say</a:t>
            </a:r>
            <a:r>
              <a:rPr lang="en-US" i="1" dirty="0"/>
              <a:t> what is your solution !</a:t>
            </a:r>
          </a:p>
        </p:txBody>
      </p:sp>
      <p:pic>
        <p:nvPicPr>
          <p:cNvPr id="16" name="Picture 15">
            <a:extLst>
              <a:ext uri="{FF2B5EF4-FFF2-40B4-BE49-F238E27FC236}">
                <a16:creationId xmlns:a16="http://schemas.microsoft.com/office/drawing/2014/main" id="{35646914-1C7A-0CC4-E947-F0C5D24EA75F}"/>
              </a:ext>
            </a:extLst>
          </p:cNvPr>
          <p:cNvPicPr>
            <a:picLocks noChangeAspect="1"/>
          </p:cNvPicPr>
          <p:nvPr/>
        </p:nvPicPr>
        <p:blipFill>
          <a:blip r:embed="rId5"/>
          <a:stretch>
            <a:fillRect/>
          </a:stretch>
        </p:blipFill>
        <p:spPr>
          <a:xfrm>
            <a:off x="10133709" y="3661858"/>
            <a:ext cx="1152525" cy="1152525"/>
          </a:xfrm>
          <a:prstGeom prst="rect">
            <a:avLst/>
          </a:prstGeom>
        </p:spPr>
      </p:pic>
      <p:cxnSp>
        <p:nvCxnSpPr>
          <p:cNvPr id="17" name="Connector: Curved 16">
            <a:extLst>
              <a:ext uri="{FF2B5EF4-FFF2-40B4-BE49-F238E27FC236}">
                <a16:creationId xmlns:a16="http://schemas.microsoft.com/office/drawing/2014/main" id="{4E4B8A21-F675-DD49-C395-EC6B5B6473B9}"/>
              </a:ext>
            </a:extLst>
          </p:cNvPr>
          <p:cNvCxnSpPr/>
          <p:nvPr/>
        </p:nvCxnSpPr>
        <p:spPr>
          <a:xfrm rot="5400000" flipH="1" flipV="1">
            <a:off x="10837924" y="3313402"/>
            <a:ext cx="417512" cy="279400"/>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924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8"/>
          <p:cNvSpPr txBox="1"/>
          <p:nvPr/>
        </p:nvSpPr>
        <p:spPr>
          <a:xfrm>
            <a:off x="2219582" y="450614"/>
            <a:ext cx="7752835"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dirty="0">
                <a:solidFill>
                  <a:schemeClr val="dk1"/>
                </a:solidFill>
                <a:latin typeface="Calibri"/>
                <a:ea typeface="Calibri"/>
                <a:cs typeface="Calibri"/>
                <a:sym typeface="Calibri"/>
              </a:rPr>
              <a:t>How to write a good heading ?</a:t>
            </a:r>
            <a:endParaRPr sz="2800" dirty="0"/>
          </a:p>
        </p:txBody>
      </p:sp>
      <p:pic>
        <p:nvPicPr>
          <p:cNvPr id="222" name="Google Shape;222;p8"/>
          <p:cNvPicPr preferRelativeResize="0"/>
          <p:nvPr/>
        </p:nvPicPr>
        <p:blipFill rotWithShape="1">
          <a:blip r:embed="rId3">
            <a:alphaModFix/>
          </a:blip>
          <a:srcRect/>
          <a:stretch/>
        </p:blipFill>
        <p:spPr>
          <a:xfrm>
            <a:off x="230837" y="593554"/>
            <a:ext cx="464925" cy="483523"/>
          </a:xfrm>
          <a:prstGeom prst="rect">
            <a:avLst/>
          </a:prstGeom>
          <a:noFill/>
          <a:ln>
            <a:noFill/>
          </a:ln>
        </p:spPr>
      </p:pic>
      <p:sp>
        <p:nvSpPr>
          <p:cNvPr id="223" name="Google Shape;223;p8"/>
          <p:cNvSpPr txBox="1"/>
          <p:nvPr/>
        </p:nvSpPr>
        <p:spPr>
          <a:xfrm>
            <a:off x="135158" y="1191350"/>
            <a:ext cx="567784"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5 MIN</a:t>
            </a:r>
            <a:endParaRPr sz="1200">
              <a:solidFill>
                <a:srgbClr val="FF0000"/>
              </a:solidFill>
              <a:latin typeface="Calibri"/>
              <a:ea typeface="Calibri"/>
              <a:cs typeface="Calibri"/>
              <a:sym typeface="Calibri"/>
            </a:endParaRPr>
          </a:p>
        </p:txBody>
      </p:sp>
      <p:pic>
        <p:nvPicPr>
          <p:cNvPr id="224" name="Google Shape;224;p8"/>
          <p:cNvPicPr preferRelativeResize="0"/>
          <p:nvPr/>
        </p:nvPicPr>
        <p:blipFill rotWithShape="1">
          <a:blip r:embed="rId4">
            <a:alphaModFix/>
          </a:blip>
          <a:srcRect/>
          <a:stretch/>
        </p:blipFill>
        <p:spPr>
          <a:xfrm>
            <a:off x="764873" y="541562"/>
            <a:ext cx="607924" cy="660787"/>
          </a:xfrm>
          <a:prstGeom prst="rect">
            <a:avLst/>
          </a:prstGeom>
          <a:noFill/>
          <a:ln>
            <a:noFill/>
          </a:ln>
        </p:spPr>
      </p:pic>
      <p:sp>
        <p:nvSpPr>
          <p:cNvPr id="225" name="Google Shape;225;p8"/>
          <p:cNvSpPr txBox="1"/>
          <p:nvPr/>
        </p:nvSpPr>
        <p:spPr>
          <a:xfrm>
            <a:off x="0" y="-4207"/>
            <a:ext cx="1995488" cy="369332"/>
          </a:xfrm>
          <a:prstGeom prst="rect">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EXPLAIN</a:t>
            </a:r>
            <a:endParaRPr sz="18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34732BC4-E0FF-7CEB-94BA-4C2151C52A8D}"/>
              </a:ext>
            </a:extLst>
          </p:cNvPr>
          <p:cNvSpPr txBox="1"/>
          <p:nvPr/>
        </p:nvSpPr>
        <p:spPr>
          <a:xfrm>
            <a:off x="1372797" y="3600041"/>
            <a:ext cx="9333004"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3600" dirty="0">
                <a:solidFill>
                  <a:srgbClr val="4D4D4D"/>
                </a:solidFill>
                <a:latin typeface="DM Sans" pitchFamily="2" charset="0"/>
              </a:rPr>
              <a:t>T</a:t>
            </a:r>
            <a:r>
              <a:rPr lang="en-US" sz="3600" b="0" i="0" dirty="0">
                <a:solidFill>
                  <a:srgbClr val="4D4D4D"/>
                </a:solidFill>
                <a:effectLst/>
                <a:latin typeface="DM Sans" pitchFamily="2" charset="0"/>
              </a:rPr>
              <a:t>op five trends that </a:t>
            </a:r>
            <a:r>
              <a:rPr lang="en-US" sz="3600" b="1" i="0" dirty="0">
                <a:solidFill>
                  <a:srgbClr val="4D4D4D"/>
                </a:solidFill>
                <a:effectLst/>
                <a:latin typeface="DM Sans" pitchFamily="2" charset="0"/>
              </a:rPr>
              <a:t>impact</a:t>
            </a:r>
            <a:r>
              <a:rPr lang="en-US" sz="3600" b="0" i="0" dirty="0">
                <a:solidFill>
                  <a:srgbClr val="4D4D4D"/>
                </a:solidFill>
                <a:effectLst/>
                <a:latin typeface="DM Sans" pitchFamily="2" charset="0"/>
              </a:rPr>
              <a:t> your business </a:t>
            </a:r>
            <a:endParaRPr lang="en-US" sz="3600" dirty="0"/>
          </a:p>
        </p:txBody>
      </p:sp>
      <p:sp>
        <p:nvSpPr>
          <p:cNvPr id="3" name="TextBox 2">
            <a:extLst>
              <a:ext uri="{FF2B5EF4-FFF2-40B4-BE49-F238E27FC236}">
                <a16:creationId xmlns:a16="http://schemas.microsoft.com/office/drawing/2014/main" id="{2378EDA0-0D33-EE63-36E1-08C19D5A12CB}"/>
              </a:ext>
            </a:extLst>
          </p:cNvPr>
          <p:cNvSpPr txBox="1"/>
          <p:nvPr/>
        </p:nvSpPr>
        <p:spPr>
          <a:xfrm>
            <a:off x="4401670" y="5566294"/>
            <a:ext cx="1791131" cy="523220"/>
          </a:xfrm>
          <a:prstGeom prst="rect">
            <a:avLst/>
          </a:prstGeom>
          <a:noFill/>
        </p:spPr>
        <p:txBody>
          <a:bodyPr wrap="none" rtlCol="0">
            <a:spAutoFit/>
          </a:bodyPr>
          <a:lstStyle/>
          <a:p>
            <a:r>
              <a:rPr lang="en-US" sz="2800" b="1" i="0" dirty="0">
                <a:solidFill>
                  <a:srgbClr val="4D4D4D"/>
                </a:solidFill>
                <a:effectLst/>
              </a:rPr>
              <a:t>Interesting</a:t>
            </a:r>
            <a:endParaRPr lang="en-US" sz="2800" dirty="0"/>
          </a:p>
        </p:txBody>
      </p:sp>
      <p:sp>
        <p:nvSpPr>
          <p:cNvPr id="4" name="TextBox 3">
            <a:extLst>
              <a:ext uri="{FF2B5EF4-FFF2-40B4-BE49-F238E27FC236}">
                <a16:creationId xmlns:a16="http://schemas.microsoft.com/office/drawing/2014/main" id="{12C6680C-94D7-8F22-8CEE-2CCFAB530943}"/>
              </a:ext>
            </a:extLst>
          </p:cNvPr>
          <p:cNvSpPr txBox="1"/>
          <p:nvPr/>
        </p:nvSpPr>
        <p:spPr>
          <a:xfrm>
            <a:off x="1247417" y="5259116"/>
            <a:ext cx="1314784" cy="671851"/>
          </a:xfrm>
          <a:prstGeom prst="rect">
            <a:avLst/>
          </a:prstGeom>
          <a:noFill/>
        </p:spPr>
        <p:txBody>
          <a:bodyPr wrap="none" rtlCol="0">
            <a:spAutoFit/>
          </a:bodyPr>
          <a:lstStyle/>
          <a:p>
            <a:pPr marR="0" lvl="0" algn="l" rtl="0">
              <a:lnSpc>
                <a:spcPct val="150000"/>
              </a:lnSpc>
              <a:spcBef>
                <a:spcPts val="0"/>
              </a:spcBef>
              <a:spcAft>
                <a:spcPts val="0"/>
              </a:spcAft>
              <a:buClr>
                <a:schemeClr val="dk1"/>
              </a:buClr>
              <a:buSzPts val="1800"/>
            </a:pPr>
            <a:r>
              <a:rPr lang="en-US" sz="2800" i="0" dirty="0">
                <a:solidFill>
                  <a:srgbClr val="4D4D4D"/>
                </a:solidFill>
                <a:effectLst/>
              </a:rPr>
              <a:t>S</a:t>
            </a:r>
            <a:r>
              <a:rPr lang="en-US" sz="2800" b="1" i="0" dirty="0">
                <a:solidFill>
                  <a:srgbClr val="4D4D4D"/>
                </a:solidFill>
                <a:effectLst/>
              </a:rPr>
              <a:t>pecific</a:t>
            </a:r>
            <a:endParaRPr lang="en-US" sz="2800" b="1" dirty="0"/>
          </a:p>
        </p:txBody>
      </p:sp>
      <p:sp>
        <p:nvSpPr>
          <p:cNvPr id="5" name="TextBox 4">
            <a:extLst>
              <a:ext uri="{FF2B5EF4-FFF2-40B4-BE49-F238E27FC236}">
                <a16:creationId xmlns:a16="http://schemas.microsoft.com/office/drawing/2014/main" id="{F85A11DC-7911-1BEB-99C9-946A0B83F708}"/>
              </a:ext>
            </a:extLst>
          </p:cNvPr>
          <p:cNvSpPr txBox="1"/>
          <p:nvPr/>
        </p:nvSpPr>
        <p:spPr>
          <a:xfrm>
            <a:off x="7233861" y="1542291"/>
            <a:ext cx="2115836" cy="523220"/>
          </a:xfrm>
          <a:prstGeom prst="rect">
            <a:avLst/>
          </a:prstGeom>
          <a:noFill/>
        </p:spPr>
        <p:txBody>
          <a:bodyPr wrap="none" rtlCol="0">
            <a:spAutoFit/>
          </a:bodyPr>
          <a:lstStyle/>
          <a:p>
            <a:r>
              <a:rPr lang="en-US" sz="2800" i="0" dirty="0">
                <a:solidFill>
                  <a:srgbClr val="4D4D4D"/>
                </a:solidFill>
                <a:effectLst/>
              </a:rPr>
              <a:t>Make a </a:t>
            </a:r>
            <a:r>
              <a:rPr lang="en-US" sz="2800" b="1" i="0" dirty="0">
                <a:solidFill>
                  <a:srgbClr val="4D4D4D"/>
                </a:solidFill>
                <a:effectLst/>
              </a:rPr>
              <a:t>point</a:t>
            </a:r>
            <a:endParaRPr lang="en-US" sz="2800" dirty="0"/>
          </a:p>
        </p:txBody>
      </p:sp>
      <p:sp>
        <p:nvSpPr>
          <p:cNvPr id="6" name="TextBox 5">
            <a:extLst>
              <a:ext uri="{FF2B5EF4-FFF2-40B4-BE49-F238E27FC236}">
                <a16:creationId xmlns:a16="http://schemas.microsoft.com/office/drawing/2014/main" id="{B207BA47-0FAF-26E0-448C-9140439B64EA}"/>
              </a:ext>
            </a:extLst>
          </p:cNvPr>
          <p:cNvSpPr txBox="1"/>
          <p:nvPr/>
        </p:nvSpPr>
        <p:spPr>
          <a:xfrm>
            <a:off x="1068835" y="1526714"/>
            <a:ext cx="3102260" cy="671851"/>
          </a:xfrm>
          <a:prstGeom prst="rect">
            <a:avLst/>
          </a:prstGeom>
          <a:noFill/>
        </p:spPr>
        <p:txBody>
          <a:bodyPr wrap="none" rtlCol="0">
            <a:spAutoFit/>
          </a:bodyPr>
          <a:lstStyle/>
          <a:p>
            <a:pPr marR="0" lvl="0" algn="l" rtl="0">
              <a:lnSpc>
                <a:spcPct val="150000"/>
              </a:lnSpc>
              <a:spcBef>
                <a:spcPts val="0"/>
              </a:spcBef>
              <a:spcAft>
                <a:spcPts val="0"/>
              </a:spcAft>
              <a:buClr>
                <a:schemeClr val="dk1"/>
              </a:buClr>
              <a:buSzPts val="1800"/>
            </a:pPr>
            <a:r>
              <a:rPr lang="en-US" sz="2800" i="0" dirty="0">
                <a:solidFill>
                  <a:srgbClr val="4D4D4D"/>
                </a:solidFill>
                <a:effectLst/>
              </a:rPr>
              <a:t>Use </a:t>
            </a:r>
            <a:r>
              <a:rPr lang="en-US" sz="2800" b="1" i="0" dirty="0">
                <a:solidFill>
                  <a:srgbClr val="4D4D4D"/>
                </a:solidFill>
                <a:effectLst/>
              </a:rPr>
              <a:t>active</a:t>
            </a:r>
            <a:r>
              <a:rPr lang="en-US" sz="2800" i="0" dirty="0">
                <a:solidFill>
                  <a:srgbClr val="4D4D4D"/>
                </a:solidFill>
                <a:effectLst/>
              </a:rPr>
              <a:t> language</a:t>
            </a:r>
          </a:p>
        </p:txBody>
      </p:sp>
      <p:sp>
        <p:nvSpPr>
          <p:cNvPr id="7" name="TextBox 6">
            <a:extLst>
              <a:ext uri="{FF2B5EF4-FFF2-40B4-BE49-F238E27FC236}">
                <a16:creationId xmlns:a16="http://schemas.microsoft.com/office/drawing/2014/main" id="{6A3742CD-3BBD-29A0-F7E9-0662B3698F3F}"/>
              </a:ext>
            </a:extLst>
          </p:cNvPr>
          <p:cNvSpPr txBox="1"/>
          <p:nvPr/>
        </p:nvSpPr>
        <p:spPr>
          <a:xfrm>
            <a:off x="7605150" y="5669357"/>
            <a:ext cx="2704843" cy="523220"/>
          </a:xfrm>
          <a:prstGeom prst="rect">
            <a:avLst/>
          </a:prstGeom>
          <a:noFill/>
        </p:spPr>
        <p:txBody>
          <a:bodyPr wrap="none" rtlCol="0">
            <a:spAutoFit/>
          </a:bodyPr>
          <a:lstStyle/>
          <a:p>
            <a:r>
              <a:rPr lang="en-US" sz="2800" b="1" i="0" dirty="0">
                <a:solidFill>
                  <a:srgbClr val="4D4D4D"/>
                </a:solidFill>
                <a:effectLst/>
              </a:rPr>
              <a:t>clear</a:t>
            </a:r>
            <a:r>
              <a:rPr lang="en-US" sz="2800" i="0" dirty="0">
                <a:solidFill>
                  <a:srgbClr val="4D4D4D"/>
                </a:solidFill>
                <a:effectLst/>
              </a:rPr>
              <a:t> and concise</a:t>
            </a:r>
            <a:endParaRPr lang="en-US" sz="2800" dirty="0"/>
          </a:p>
        </p:txBody>
      </p:sp>
      <p:cxnSp>
        <p:nvCxnSpPr>
          <p:cNvPr id="9" name="Straight Arrow Connector 8">
            <a:extLst>
              <a:ext uri="{FF2B5EF4-FFF2-40B4-BE49-F238E27FC236}">
                <a16:creationId xmlns:a16="http://schemas.microsoft.com/office/drawing/2014/main" id="{AEDB7220-43B6-5242-FEC5-9E50407A27AF}"/>
              </a:ext>
            </a:extLst>
          </p:cNvPr>
          <p:cNvCxnSpPr/>
          <p:nvPr/>
        </p:nvCxnSpPr>
        <p:spPr>
          <a:xfrm flipV="1">
            <a:off x="2006161" y="4340239"/>
            <a:ext cx="793441" cy="989351"/>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1428EFD-F01E-8925-9862-D5DC2377B5C9}"/>
              </a:ext>
            </a:extLst>
          </p:cNvPr>
          <p:cNvCxnSpPr>
            <a:cxnSpLocks/>
          </p:cNvCxnSpPr>
          <p:nvPr/>
        </p:nvCxnSpPr>
        <p:spPr>
          <a:xfrm>
            <a:off x="2799602" y="2209503"/>
            <a:ext cx="799352" cy="115056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DEEAD04-664A-8833-0E8A-17E36B2E27BB}"/>
              </a:ext>
            </a:extLst>
          </p:cNvPr>
          <p:cNvCxnSpPr>
            <a:cxnSpLocks/>
          </p:cNvCxnSpPr>
          <p:nvPr/>
        </p:nvCxnSpPr>
        <p:spPr>
          <a:xfrm flipH="1">
            <a:off x="7229073" y="2105466"/>
            <a:ext cx="800697" cy="1173048"/>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027F62-B5C0-3286-9BB7-AC1AC00A41B7}"/>
              </a:ext>
            </a:extLst>
          </p:cNvPr>
          <p:cNvCxnSpPr>
            <a:cxnSpLocks/>
          </p:cNvCxnSpPr>
          <p:nvPr/>
        </p:nvCxnSpPr>
        <p:spPr>
          <a:xfrm flipV="1">
            <a:off x="5159434" y="4340948"/>
            <a:ext cx="558565" cy="1331534"/>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CE5AD9F-7702-86FA-BBF8-42B834372888}"/>
              </a:ext>
            </a:extLst>
          </p:cNvPr>
          <p:cNvCxnSpPr>
            <a:cxnSpLocks/>
          </p:cNvCxnSpPr>
          <p:nvPr/>
        </p:nvCxnSpPr>
        <p:spPr>
          <a:xfrm flipH="1" flipV="1">
            <a:off x="7431452" y="4340948"/>
            <a:ext cx="736920" cy="1172987"/>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1157</TotalTime>
  <Words>748</Words>
  <Application>Microsoft Office PowerPoint</Application>
  <PresentationFormat>Widescreen</PresentationFormat>
  <Paragraphs>180</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Consolas</vt:lpstr>
      <vt:lpstr>DM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SENGHAK.CHHUN</cp:lastModifiedBy>
  <cp:revision>57</cp:revision>
  <dcterms:created xsi:type="dcterms:W3CDTF">2023-03-12T09:42:53Z</dcterms:created>
  <dcterms:modified xsi:type="dcterms:W3CDTF">2023-05-23T04:23:49Z</dcterms:modified>
</cp:coreProperties>
</file>