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441-E86A-4153-A986-21D1C8662C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EAD-DFE9-405C-ABAB-46823356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441-E86A-4153-A986-21D1C8662C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EAD-DFE9-405C-ABAB-46823356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441-E86A-4153-A986-21D1C8662C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EAD-DFE9-405C-ABAB-46823356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441-E86A-4153-A986-21D1C8662C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EAD-DFE9-405C-ABAB-46823356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441-E86A-4153-A986-21D1C8662C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EAD-DFE9-405C-ABAB-46823356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441-E86A-4153-A986-21D1C8662C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EAD-DFE9-405C-ABAB-46823356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0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441-E86A-4153-A986-21D1C8662C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EAD-DFE9-405C-ABAB-46823356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3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441-E86A-4153-A986-21D1C8662C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EAD-DFE9-405C-ABAB-46823356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1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441-E86A-4153-A986-21D1C8662C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EAD-DFE9-405C-ABAB-46823356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4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441-E86A-4153-A986-21D1C8662C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EAD-DFE9-405C-ABAB-46823356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441-E86A-4153-A986-21D1C8662C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EAD-DFE9-405C-ABAB-46823356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9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8441-E86A-4153-A986-21D1C8662C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FAEAD-DFE9-405C-ABAB-46823356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2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3043646"/>
            <a:ext cx="7014753" cy="770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2010, cambodia had 7.22Mha of natural forest, extending over 42% of its land area.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4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ad In Autumn Forest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6832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29034" y="2488474"/>
            <a:ext cx="7302137" cy="803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In2021, it lost 141kha of natural forest, eqquivalent to 83.2Mt of CO2 emissions.</a:t>
            </a:r>
          </a:p>
        </p:txBody>
      </p:sp>
    </p:spTree>
    <p:extLst>
      <p:ext uri="{BB962C8B-B14F-4D97-AF65-F5344CB8AC3E}">
        <p14:creationId xmlns:p14="http://schemas.microsoft.com/office/powerpoint/2010/main" val="208304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6</cp:revision>
  <dcterms:created xsi:type="dcterms:W3CDTF">2023-05-24T04:16:53Z</dcterms:created>
  <dcterms:modified xsi:type="dcterms:W3CDTF">2023-05-24T09:53:06Z</dcterms:modified>
</cp:coreProperties>
</file>