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94" r:id="rId3"/>
    <p:sldId id="293" r:id="rId4"/>
    <p:sldId id="295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C9C9C9"/>
    <a:srgbClr val="F06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6374" autoAdjust="0"/>
  </p:normalViewPr>
  <p:slideViewPr>
    <p:cSldViewPr snapToGrid="0">
      <p:cViewPr varScale="1">
        <p:scale>
          <a:sx n="73" d="100"/>
          <a:sy n="73" d="100"/>
        </p:scale>
        <p:origin x="6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2EB3-0C9A-40DB-81DD-9291D7F2FA5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F62B-D469-46B1-BEB9-47DFFBE2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TRAINER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Give a very brief introduction  of all mentioned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6039-4571-6B13-C78A-6556C7FA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B2853-E7AE-55FC-A519-95BFD45C6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FC70-0589-F616-3A2F-104B1B1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D95C-B8E6-D3B7-635C-D4636AF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F8A5-E538-6013-7051-6B3F9193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1BC8-2F3C-F4A2-EDA0-9BCDA3C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C171-6749-43A8-D7CB-E4267A2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4D07-8062-8936-0ADE-882E9E61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E31A-2BBB-3345-15B0-8A0E304B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5DDD-0CF1-C38A-30E7-ADC7C00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CB42-CA8F-2021-694C-B87F3C510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96E5-19DE-993A-8A92-D0EFFDEB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D4A3-821C-2802-FEBD-BEFAB68E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F359-A992-7939-617A-822E2DAB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89D3-584F-D30D-2ABF-AAD3A3C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189-7991-115A-41A7-605A3AA5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71ED-97D4-096B-8F42-233E6A7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B100-7D7C-A2B6-E59A-E8AF4061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3FB5-70DB-95CA-199A-C6CAF782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B8B3-D4FB-2ED2-62A7-6578CDD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A4C9-2DAD-F12A-0116-0108FBB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86A-A8AE-C40E-44A5-D0B31C69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1D4-B52B-68C4-209F-3C0BC98F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7DE0-5956-D09B-2BC2-0A6622E8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79C5-4D20-81BB-B71F-C80E5EE8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EFE-A169-CAAE-58A5-585D006A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32D6-D349-1FBC-50E3-E37AD93E1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5A87-FE02-ED66-D641-AF4726D5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FFC67-B721-64D0-1ADD-5264B3E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9964-AFE7-FD2E-7098-2255CC3A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97FD-1524-6403-B1DD-1C3D515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31E-32D0-A702-8D5D-C3009DDA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BA9-A861-2F12-DBAD-B034E66B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D38A-712F-7087-3795-B55361C8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980F8-3627-D806-5600-5FEE72259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9E104-7ECA-220D-A15B-BBBE8755B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0A756-1B57-FF34-F743-EC1F54DE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C07BD-F8A3-4389-42A8-41187A3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F0DA-71D5-B3F4-4429-286A273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9508-4D18-2D89-BADF-37E70AA7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B497-FCCA-E2B7-191F-0D73657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19B7-A40E-59B9-6C48-B93BF824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FDFF-C537-698A-29F4-A6FB564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7CC7C-2E42-B012-CE76-F30B0DD2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1AE4A-B7C3-F6E1-58D4-9A8CCB42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C721-3C61-663F-0F95-80A1F29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3D82-C49E-5BF7-24F8-8697925D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DBF1-F6A7-DDEB-1E20-340B4AFF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531F-14D5-A106-3075-461F5261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9322-49F2-323E-5B2B-BF640D7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265F-2D1B-BC05-F021-D3ED302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2C60-79F4-044A-B029-D3B5AF19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D4D-13F1-EA56-DA83-8C4B6C3D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5DA2F-5FAC-59BA-2AA3-ADB32E4F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5C7F5-432A-539A-4D14-6978A920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FE0F-B26D-5E45-73C0-2DA0965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AD79-B599-C204-B7F4-8C22D77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4BE6-4799-B144-A339-F28F4A2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0B97D-84F3-4934-6E1F-206898B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F13D-D4D3-BD9C-45D3-0DA60DE5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358D-9CD9-FF49-FDD4-13B2FF47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06AA-A081-A9A5-8393-6A3339B56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FD81-BDD7-CF4B-EA86-D1CBD4719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08EC1F-9746-5DF5-1B96-52E22BCFC415}"/>
              </a:ext>
            </a:extLst>
          </p:cNvPr>
          <p:cNvSpPr txBox="1"/>
          <p:nvPr/>
        </p:nvSpPr>
        <p:spPr>
          <a:xfrm>
            <a:off x="2659775" y="354433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7A6E2-8CD8-6417-76A8-07D24D70BA5D}"/>
              </a:ext>
            </a:extLst>
          </p:cNvPr>
          <p:cNvSpPr txBox="1"/>
          <p:nvPr/>
        </p:nvSpPr>
        <p:spPr>
          <a:xfrm>
            <a:off x="5072775" y="2905780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5CC05-740B-E5A3-94BB-440D0F4E2690}"/>
              </a:ext>
            </a:extLst>
          </p:cNvPr>
          <p:cNvSpPr txBox="1"/>
          <p:nvPr/>
        </p:nvSpPr>
        <p:spPr>
          <a:xfrm>
            <a:off x="7561975" y="3599934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Align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B1CA9-CA43-3CAC-8ABD-1717758AC7F1}"/>
              </a:ext>
            </a:extLst>
          </p:cNvPr>
          <p:cNvSpPr txBox="1"/>
          <p:nvPr/>
        </p:nvSpPr>
        <p:spPr>
          <a:xfrm>
            <a:off x="313337" y="302111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Navigate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BA00C-B1DD-E0FE-B22D-16DE95C31DB6}"/>
              </a:ext>
            </a:extLst>
          </p:cNvPr>
          <p:cNvSpPr txBox="1"/>
          <p:nvPr/>
        </p:nvSpPr>
        <p:spPr>
          <a:xfrm>
            <a:off x="9862559" y="2701836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CE8B95-741E-E638-2363-8B72CF234EE3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1890021" y="3282722"/>
            <a:ext cx="769754" cy="523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96E8DF-9600-AE2D-0070-2D2C359AE92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49459" y="3167390"/>
            <a:ext cx="912516" cy="6941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C35AE5-A0CE-FFC2-0949-491A7657670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236459" y="3106579"/>
            <a:ext cx="836316" cy="699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60EE0-1036-0C93-1155-DD6660BE2014}"/>
              </a:ext>
            </a:extLst>
          </p:cNvPr>
          <p:cNvCxnSpPr>
            <a:cxnSpLocks/>
          </p:cNvCxnSpPr>
          <p:nvPr/>
        </p:nvCxnSpPr>
        <p:spPr>
          <a:xfrm flipV="1">
            <a:off x="9112317" y="2963446"/>
            <a:ext cx="750242" cy="8980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04924B-12D9-4459-E5FB-04ADC56BFE2F}"/>
              </a:ext>
            </a:extLst>
          </p:cNvPr>
          <p:cNvSpPr txBox="1"/>
          <p:nvPr/>
        </p:nvSpPr>
        <p:spPr>
          <a:xfrm>
            <a:off x="375592" y="3775202"/>
            <a:ext cx="1771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Zooms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Edition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Animation 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F7509-A36A-ED1B-C6BB-255D46E7BB78}"/>
              </a:ext>
            </a:extLst>
          </p:cNvPr>
          <p:cNvSpPr txBox="1"/>
          <p:nvPr/>
        </p:nvSpPr>
        <p:spPr>
          <a:xfrm>
            <a:off x="2869127" y="4329162"/>
            <a:ext cx="11405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Slides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Text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Pictures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Curves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70F954-1E6F-FBED-65D4-3159EC93CFFA}"/>
              </a:ext>
            </a:extLst>
          </p:cNvPr>
          <p:cNvSpPr txBox="1"/>
          <p:nvPr/>
        </p:nvSpPr>
        <p:spPr>
          <a:xfrm>
            <a:off x="4965436" y="3690610"/>
            <a:ext cx="1079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D442A-4479-084B-E1F6-81E2AC9AC504}"/>
              </a:ext>
            </a:extLst>
          </p:cNvPr>
          <p:cNvSpPr txBox="1"/>
          <p:nvPr/>
        </p:nvSpPr>
        <p:spPr>
          <a:xfrm>
            <a:off x="4965436" y="4998710"/>
            <a:ext cx="2319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Duplicate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/ Paste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paste </a:t>
            </a:r>
            <a:r>
              <a:rPr lang="en-US" sz="1600" b="1" dirty="0"/>
              <a:t>properties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B801DE-6998-4376-98E3-25B969A9E3D2}"/>
              </a:ext>
            </a:extLst>
          </p:cNvPr>
          <p:cNvSpPr txBox="1"/>
          <p:nvPr/>
        </p:nvSpPr>
        <p:spPr>
          <a:xfrm>
            <a:off x="7794845" y="4402123"/>
            <a:ext cx="2012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Distribute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alignment </a:t>
            </a:r>
            <a:r>
              <a:rPr lang="en-US" sz="1600" b="1" dirty="0"/>
              <a:t>guides</a:t>
            </a:r>
            <a:r>
              <a:rPr lang="en-US" sz="1600" dirty="0"/>
              <a:t> (red lines)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Guides and grid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B570B-430A-6C31-5C85-6E6803F003C2}"/>
              </a:ext>
            </a:extLst>
          </p:cNvPr>
          <p:cNvSpPr txBox="1"/>
          <p:nvPr/>
        </p:nvSpPr>
        <p:spPr>
          <a:xfrm>
            <a:off x="9897494" y="4998060"/>
            <a:ext cx="164006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 dropper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Strokes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Fonts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BC8D-3E08-6038-E57D-AE47DFE59A80}"/>
              </a:ext>
            </a:extLst>
          </p:cNvPr>
          <p:cNvSpPr txBox="1"/>
          <p:nvPr/>
        </p:nvSpPr>
        <p:spPr>
          <a:xfrm>
            <a:off x="9784258" y="3566492"/>
            <a:ext cx="1882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Size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Radius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Resize </a:t>
            </a:r>
            <a:r>
              <a:rPr lang="en-US" sz="1600"/>
              <a:t>with radio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EA9833-DCC8-F758-DE37-B6D611782F02}"/>
              </a:ext>
            </a:extLst>
          </p:cNvPr>
          <p:cNvSpPr txBox="1"/>
          <p:nvPr/>
        </p:nvSpPr>
        <p:spPr>
          <a:xfrm>
            <a:off x="3597124" y="280944"/>
            <a:ext cx="539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Slide edition </a:t>
            </a:r>
            <a:r>
              <a:rPr lang="en-US" sz="3600" dirty="0"/>
              <a:t>in Power Point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7EAFEA-2618-FABA-CE68-2355F7F56BB0}"/>
              </a:ext>
            </a:extLst>
          </p:cNvPr>
          <p:cNvSpPr txBox="1"/>
          <p:nvPr/>
        </p:nvSpPr>
        <p:spPr>
          <a:xfrm>
            <a:off x="2302205" y="1238506"/>
            <a:ext cx="868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Figma and Power Point ae very </a:t>
            </a:r>
            <a:r>
              <a:rPr lang="en-US" b="1" dirty="0"/>
              <a:t>similar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For each  4 activities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b="1" dirty="0"/>
              <a:t>compare</a:t>
            </a:r>
            <a:r>
              <a:rPr lang="en-US" dirty="0"/>
              <a:t> the way on </a:t>
            </a:r>
            <a:r>
              <a:rPr lang="en-US" dirty="0">
                <a:solidFill>
                  <a:srgbClr val="FF0000"/>
                </a:solidFill>
              </a:rPr>
              <a:t>Figma</a:t>
            </a:r>
            <a:r>
              <a:rPr lang="en-US" dirty="0"/>
              <a:t> with the way to work on </a:t>
            </a:r>
            <a:r>
              <a:rPr lang="en-US" dirty="0">
                <a:solidFill>
                  <a:srgbClr val="FF0000"/>
                </a:solidFill>
              </a:rPr>
              <a:t>Power Point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Then </a:t>
            </a:r>
            <a:r>
              <a:rPr lang="en-US" b="1" dirty="0"/>
              <a:t>discuss in group </a:t>
            </a:r>
            <a:r>
              <a:rPr lang="en-US" dirty="0"/>
              <a:t>about what you have found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1BCC9-85CD-60A8-EF27-9AE17E718C7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B941688-3B11-4FE5-02BD-1A9307FE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6" y="54834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1EC1720-9FDC-BF91-2868-F68376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11" y="54476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61B94C03-C19D-ACA8-9D6E-64F4EB95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89" y="54766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0B8D3183-7B09-6A39-CC30-A5F37C92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04" y="54408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01EEE8F7-FFFC-AF6A-E0D7-F6AE91BE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7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CDA7D42-7C62-59ED-06B1-B6D393564275}"/>
              </a:ext>
            </a:extLst>
          </p:cNvPr>
          <p:cNvSpPr/>
          <p:nvPr/>
        </p:nvSpPr>
        <p:spPr>
          <a:xfrm>
            <a:off x="566230" y="665492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117672-0CF5-ABCA-7D45-B4401C822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09" y="1693492"/>
            <a:ext cx="5225438" cy="41742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4176" y="2321603"/>
            <a:ext cx="4858470" cy="3291839"/>
          </a:xfrm>
          <a:prstGeom prst="rect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8625" y="2960386"/>
            <a:ext cx="4162131" cy="418156"/>
          </a:xfrm>
          <a:prstGeom prst="rect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8625" y="3931981"/>
            <a:ext cx="4162131" cy="418156"/>
          </a:xfrm>
          <a:prstGeom prst="rect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8625" y="2583263"/>
            <a:ext cx="73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8625" y="3595940"/>
            <a:ext cx="112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8625" y="4855094"/>
            <a:ext cx="16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Create account</a:t>
            </a:r>
            <a:endParaRPr lang="en-US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3695252" y="4808928"/>
            <a:ext cx="1333862" cy="507999"/>
          </a:xfrm>
          <a:prstGeom prst="roundRect">
            <a:avLst>
              <a:gd name="adj" fmla="val 3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83366" y="4808928"/>
            <a:ext cx="11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Sign 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56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3709264" y="-5350"/>
            <a:ext cx="4187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Activity </a:t>
            </a:r>
            <a:r>
              <a:rPr lang="en-US" sz="2400" dirty="0" smtClean="0"/>
              <a:t>2</a:t>
            </a:r>
            <a:endParaRPr lang="en-US" sz="3600" dirty="0"/>
          </a:p>
          <a:p>
            <a:pPr algn="ctr"/>
            <a:r>
              <a:rPr lang="en-US" sz="24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8D0646-2BDF-CD9C-1AE8-55E3BBF1B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52" y="3118869"/>
            <a:ext cx="1855054" cy="1200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BF95F6-BA56-61BE-B8C2-6B1BDF66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627" y="2886522"/>
            <a:ext cx="1517424" cy="1428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1FF3B9-0AAA-93EB-B9ED-200CF90BC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972" y="3114517"/>
            <a:ext cx="1517425" cy="1209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993FA-5E98-5304-689B-9A1361474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042" y="3233605"/>
            <a:ext cx="2116673" cy="1102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CBDC7-A897-D12D-7B92-1CC78D22138A}"/>
              </a:ext>
            </a:extLst>
          </p:cNvPr>
          <p:cNvSpPr txBox="1"/>
          <p:nvPr/>
        </p:nvSpPr>
        <p:spPr>
          <a:xfrm>
            <a:off x="5389428" y="1530241"/>
            <a:ext cx="120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Inclusive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40E9A-45A5-32B9-157F-A53D560015C9}"/>
              </a:ext>
            </a:extLst>
          </p:cNvPr>
          <p:cNvSpPr txBox="1"/>
          <p:nvPr/>
        </p:nvSpPr>
        <p:spPr>
          <a:xfrm>
            <a:off x="916951" y="4395883"/>
            <a:ext cx="1146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Adopt posture of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educator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instead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lecturer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B364E-7D98-E958-64AA-1606A61304FD}"/>
              </a:ext>
            </a:extLst>
          </p:cNvPr>
          <p:cNvSpPr txBox="1"/>
          <p:nvPr/>
        </p:nvSpPr>
        <p:spPr>
          <a:xfrm>
            <a:off x="2050860" y="2219858"/>
            <a:ext cx="712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Each teachers or educators adopts an inclusive, learner-centered pedagogy: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98813-659B-7D57-45AB-5A0A240CB37C}"/>
              </a:ext>
            </a:extLst>
          </p:cNvPr>
          <p:cNvSpPr txBox="1"/>
          <p:nvPr/>
        </p:nvSpPr>
        <p:spPr>
          <a:xfrm>
            <a:off x="3161161" y="4398934"/>
            <a:ext cx="1553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attentive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to each student, listen, understand,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encourage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03E36-579D-8A53-B53D-43AE32F4C495}"/>
              </a:ext>
            </a:extLst>
          </p:cNvPr>
          <p:cNvSpPr txBox="1"/>
          <p:nvPr/>
        </p:nvSpPr>
        <p:spPr>
          <a:xfrm>
            <a:off x="5307613" y="4395883"/>
            <a:ext cx="1283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Empower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students 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responsibility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in projects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31B4E-3673-60A6-5C63-5681B1B8049B}"/>
              </a:ext>
            </a:extLst>
          </p:cNvPr>
          <p:cNvSpPr txBox="1"/>
          <p:nvPr/>
        </p:nvSpPr>
        <p:spPr>
          <a:xfrm>
            <a:off x="7331861" y="4398934"/>
            <a:ext cx="18597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Promote </a:t>
            </a:r>
            <a:r>
              <a:rPr lang="en-US" sz="11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oslidarity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between peers to help students in difficulty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BDFD6-BBDE-63C1-F80A-14B08AE0582C}"/>
              </a:ext>
            </a:extLst>
          </p:cNvPr>
          <p:cNvSpPr txBox="1"/>
          <p:nvPr/>
        </p:nvSpPr>
        <p:spPr>
          <a:xfrm>
            <a:off x="9934576" y="4395883"/>
            <a:ext cx="1452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Promote </a:t>
            </a:r>
            <a:r>
              <a:rPr lang="en-US" sz="11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1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m-KH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peers </a:t>
            </a:r>
            <a:endParaRPr lang="km-KH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781300" y="3034220"/>
            <a:ext cx="0" cy="203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563100" y="3034220"/>
            <a:ext cx="0" cy="203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62775" y="3034220"/>
            <a:ext cx="0" cy="203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24886" y="3034220"/>
            <a:ext cx="0" cy="203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41" y="5622377"/>
            <a:ext cx="559605" cy="5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875873" y="129346"/>
            <a:ext cx="2292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Activity </a:t>
            </a:r>
            <a:r>
              <a:rPr lang="en-US" sz="2000" dirty="0" smtClean="0"/>
              <a:t>2</a:t>
            </a:r>
            <a:endParaRPr lang="en-US" sz="2000" dirty="0"/>
          </a:p>
          <a:p>
            <a:pPr algn="ctr"/>
            <a:r>
              <a:rPr lang="en-US" sz="20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7D835-6543-D54D-7BD9-0501712CAA30}"/>
              </a:ext>
            </a:extLst>
          </p:cNvPr>
          <p:cNvSpPr txBox="1"/>
          <p:nvPr/>
        </p:nvSpPr>
        <p:spPr>
          <a:xfrm>
            <a:off x="1487887" y="2725139"/>
            <a:ext cx="922493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 student at the end of this course, learn from mistakes to improve the future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E57F8-705B-AF58-3CA4-E312F1DA6AE5}"/>
              </a:ext>
            </a:extLst>
          </p:cNvPr>
          <p:cNvSpPr txBox="1"/>
          <p:nvPr/>
        </p:nvSpPr>
        <p:spPr>
          <a:xfrm>
            <a:off x="4240242" y="5786354"/>
            <a:ext cx="3838230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evaluation transversal skills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70B4B-8F20-A8FC-432B-BEB3521CB9AE}"/>
              </a:ext>
            </a:extLst>
          </p:cNvPr>
          <p:cNvSpPr txBox="1"/>
          <p:nvPr/>
        </p:nvSpPr>
        <p:spPr>
          <a:xfrm>
            <a:off x="4203849" y="1813374"/>
            <a:ext cx="3636662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36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evaluation</a:t>
            </a:r>
            <a:endParaRPr lang="en-US" sz="3600" b="1" dirty="0">
              <a:solidFill>
                <a:srgbClr val="1D1C1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235A0-B5B4-8895-D209-7064C823AAF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77" y="1783983"/>
            <a:ext cx="777665" cy="77766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54846"/>
              </p:ext>
            </p:extLst>
          </p:nvPr>
        </p:nvGraphicFramePr>
        <p:xfrm>
          <a:off x="1805787" y="3527266"/>
          <a:ext cx="8907025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7380">
                  <a:extLst>
                    <a:ext uri="{9D8B030D-6E8A-4147-A177-3AD203B41FA5}">
                      <a16:colId xmlns:a16="http://schemas.microsoft.com/office/drawing/2014/main" val="1546974034"/>
                    </a:ext>
                  </a:extLst>
                </a:gridCol>
                <a:gridCol w="1969645">
                  <a:extLst>
                    <a:ext uri="{9D8B030D-6E8A-4147-A177-3AD203B41FA5}">
                      <a16:colId xmlns:a16="http://schemas.microsoft.com/office/drawing/2014/main" val="4027908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investigative individually to find a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1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analyze a situation and express a critical judgment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create, innovate, fusing what they have learnt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5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work and cooperate in team during the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5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communicate appropriately their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38873"/>
                  </a:ext>
                </a:extLst>
              </a:tr>
            </a:tbl>
          </a:graphicData>
        </a:graphic>
      </p:graphicFrame>
      <p:sp>
        <p:nvSpPr>
          <p:cNvPr id="24" name="Circular Arrow 23"/>
          <p:cNvSpPr/>
          <p:nvPr/>
        </p:nvSpPr>
        <p:spPr>
          <a:xfrm rot="17862909" flipV="1">
            <a:off x="7340149" y="4102343"/>
            <a:ext cx="2415487" cy="1847371"/>
          </a:xfrm>
          <a:prstGeom prst="circularArrow">
            <a:avLst>
              <a:gd name="adj1" fmla="val 3556"/>
              <a:gd name="adj2" fmla="val 917555"/>
              <a:gd name="adj3" fmla="val 18256026"/>
              <a:gd name="adj4" fmla="val 10857448"/>
              <a:gd name="adj5" fmla="val 7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665078" y="129346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Activity </a:t>
            </a:r>
            <a:r>
              <a:rPr lang="en-US" sz="2400" dirty="0" smtClean="0"/>
              <a:t>4</a:t>
            </a:r>
            <a:endParaRPr lang="en-US" sz="2400" dirty="0"/>
          </a:p>
          <a:p>
            <a:pPr algn="ctr"/>
            <a:r>
              <a:rPr lang="en-US" sz="24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527E7-A893-B67A-6FDD-A4F6A8DDF891}"/>
              </a:ext>
            </a:extLst>
          </p:cNvPr>
          <p:cNvSpPr/>
          <p:nvPr/>
        </p:nvSpPr>
        <p:spPr>
          <a:xfrm>
            <a:off x="1688000" y="1339500"/>
            <a:ext cx="9243433" cy="4978029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034656-EF55-3FD4-33F0-4AE2E2C59BC1}"/>
              </a:ext>
            </a:extLst>
          </p:cNvPr>
          <p:cNvGrpSpPr/>
          <p:nvPr/>
        </p:nvGrpSpPr>
        <p:grpSpPr>
          <a:xfrm>
            <a:off x="1286768" y="4541425"/>
            <a:ext cx="2233193" cy="2054586"/>
            <a:chOff x="0" y="0"/>
            <a:chExt cx="6350000" cy="6350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98B5D43-D62B-2E03-ADB8-EA6B78CC8A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A471994-04E5-9424-1167-F649C3E41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410" y="4972246"/>
            <a:ext cx="625074" cy="85536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AA1CA9E-AF80-A437-9747-2C5185FA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95416" y="1578734"/>
            <a:ext cx="2111433" cy="7574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1FA90133-55FF-057C-A36D-C6B5803BDFF9}"/>
              </a:ext>
            </a:extLst>
          </p:cNvPr>
          <p:cNvSpPr txBox="1"/>
          <p:nvPr/>
        </p:nvSpPr>
        <p:spPr>
          <a:xfrm>
            <a:off x="979289" y="3681715"/>
            <a:ext cx="4564214" cy="44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endParaRPr lang="en-US" sz="2687" dirty="0">
              <a:solidFill>
                <a:srgbClr val="FFBC79"/>
              </a:solidFill>
              <a:latin typeface="Wattauchimma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3993AD6A-8579-D284-5B44-9EDEB2DD5955}"/>
              </a:ext>
            </a:extLst>
          </p:cNvPr>
          <p:cNvSpPr txBox="1"/>
          <p:nvPr/>
        </p:nvSpPr>
        <p:spPr>
          <a:xfrm>
            <a:off x="3557554" y="2771171"/>
            <a:ext cx="5648827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2687" b="1" dirty="0" smtClean="0">
                <a:solidFill>
                  <a:schemeClr val="bg1"/>
                </a:solidFill>
                <a:latin typeface="Wattauchimma"/>
              </a:rPr>
              <a:t>CERTIFICATE </a:t>
            </a:r>
            <a:r>
              <a:rPr lang="en-US" sz="2687" b="1" dirty="0">
                <a:solidFill>
                  <a:schemeClr val="bg1"/>
                </a:solidFill>
                <a:latin typeface="Wattauchimma"/>
              </a:rPr>
              <a:t>OF </a:t>
            </a:r>
            <a:r>
              <a:rPr lang="en-US" sz="2687" b="1" dirty="0" smtClean="0">
                <a:solidFill>
                  <a:schemeClr val="bg1"/>
                </a:solidFill>
                <a:latin typeface="Wattauchimma"/>
              </a:rPr>
              <a:t>PARTICIPATION</a:t>
            </a:r>
            <a:endParaRPr lang="en-US" sz="2687" b="1" dirty="0">
              <a:solidFill>
                <a:schemeClr val="bg1"/>
              </a:solidFill>
              <a:latin typeface="Wattauchimma"/>
            </a:endParaRPr>
          </a:p>
          <a:p>
            <a:pPr algn="ctr">
              <a:lnSpc>
                <a:spcPts val="3761"/>
              </a:lnSpc>
            </a:pPr>
            <a:endParaRPr lang="en-US" sz="2687" dirty="0">
              <a:latin typeface="Wattauchimma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37D8EA4-2996-5FC4-CA55-76385531A86B}"/>
              </a:ext>
            </a:extLst>
          </p:cNvPr>
          <p:cNvSpPr txBox="1"/>
          <p:nvPr/>
        </p:nvSpPr>
        <p:spPr>
          <a:xfrm>
            <a:off x="698701" y="3468793"/>
            <a:ext cx="4543425" cy="17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7"/>
              </a:lnSpc>
            </a:pPr>
            <a:endParaRPr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D1F713CE-1A48-DDA9-3914-D908438459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089475" y="2094063"/>
            <a:ext cx="594419" cy="594419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A15E86CA-95FC-E9A1-E6AE-B84CD2D9E60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850618" y="2082300"/>
            <a:ext cx="594837" cy="594837"/>
          </a:xfrm>
          <a:prstGeom prst="rect">
            <a:avLst/>
          </a:prstGeom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89D696B2-B12A-A11A-0F67-ECDAE655C55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612179" y="2075650"/>
            <a:ext cx="601487" cy="601487"/>
          </a:xfrm>
          <a:prstGeom prst="rect">
            <a:avLst/>
          </a:prstGeom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03BC34F0-AF85-8B8C-E400-8585765FCBE7}"/>
              </a:ext>
            </a:extLst>
          </p:cNvPr>
          <p:cNvSpPr txBox="1"/>
          <p:nvPr/>
        </p:nvSpPr>
        <p:spPr>
          <a:xfrm>
            <a:off x="3519961" y="4202871"/>
            <a:ext cx="5479197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For their participation in eight hours of IT-related challenges during Passerelles numériques  inaugural Halloween Cup on October 28, 2021.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7478D030-797D-A65D-621B-28481BEEA760}"/>
              </a:ext>
            </a:extLst>
          </p:cNvPr>
          <p:cNvSpPr txBox="1"/>
          <p:nvPr/>
        </p:nvSpPr>
        <p:spPr>
          <a:xfrm>
            <a:off x="5279249" y="4792262"/>
            <a:ext cx="2060937" cy="101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"/>
              </a:lnSpc>
            </a:pPr>
            <a:r>
              <a:rPr lang="en-US" sz="1050" b="1" dirty="0">
                <a:solidFill>
                  <a:schemeClr val="bg1"/>
                </a:solidFill>
              </a:rPr>
              <a:t>Third Place in Coding Challenge</a:t>
            </a:r>
            <a:endParaRPr lang="en-US" sz="1050" b="1" spc="-11" dirty="0">
              <a:solidFill>
                <a:schemeClr val="bg1"/>
              </a:solidFill>
              <a:latin typeface="Inter Bold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BFD6BF8A-DFBC-D7FC-FD8E-3E26F0135EC3}"/>
              </a:ext>
            </a:extLst>
          </p:cNvPr>
          <p:cNvSpPr txBox="1"/>
          <p:nvPr/>
        </p:nvSpPr>
        <p:spPr>
          <a:xfrm>
            <a:off x="4135808" y="3687852"/>
            <a:ext cx="4308351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50"/>
              </a:lnSpc>
              <a:spcBef>
                <a:spcPct val="0"/>
              </a:spcBef>
            </a:pPr>
            <a:r>
              <a:rPr lang="en-US" sz="1300" b="1" spc="-49" dirty="0">
                <a:solidFill>
                  <a:srgbClr val="000000"/>
                </a:solidFill>
                <a:latin typeface="Inter Bold"/>
              </a:rPr>
              <a:t>SOPHON SEN       PHEARUN CHHUN        KHY PHAT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04BE7F36-3AEE-6099-177A-A8456B9ED068}"/>
              </a:ext>
            </a:extLst>
          </p:cNvPr>
          <p:cNvSpPr txBox="1"/>
          <p:nvPr/>
        </p:nvSpPr>
        <p:spPr>
          <a:xfrm>
            <a:off x="4394931" y="3391849"/>
            <a:ext cx="3729258" cy="161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Presented to 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763B8833-D8B9-E1D1-8C69-89F990EE63B1}"/>
              </a:ext>
            </a:extLst>
          </p:cNvPr>
          <p:cNvSpPr txBox="1"/>
          <p:nvPr/>
        </p:nvSpPr>
        <p:spPr>
          <a:xfrm>
            <a:off x="3950962" y="5550966"/>
            <a:ext cx="1471277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1000" spc="-17" dirty="0">
                <a:solidFill>
                  <a:srgbClr val="000000"/>
                </a:solidFill>
                <a:latin typeface="Inter Bold"/>
              </a:rPr>
              <a:t>Ronan OGOR</a:t>
            </a:r>
            <a:endParaRPr lang="en-US" sz="6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Coordinator &amp; Pedagogical advisor</a:t>
            </a:r>
          </a:p>
          <a:p>
            <a:pPr algn="ctr">
              <a:lnSpc>
                <a:spcPts val="580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Cambodia  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596D2874-BB63-8221-90F7-19EEDCC06596}"/>
              </a:ext>
            </a:extLst>
          </p:cNvPr>
          <p:cNvSpPr txBox="1"/>
          <p:nvPr/>
        </p:nvSpPr>
        <p:spPr>
          <a:xfrm>
            <a:off x="5728699" y="5540707"/>
            <a:ext cx="1835780" cy="343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1050" spc="-17" dirty="0">
                <a:solidFill>
                  <a:srgbClr val="000000"/>
                </a:solidFill>
                <a:latin typeface="Inter Bold"/>
              </a:rPr>
              <a:t>Jun Rey ANSING</a:t>
            </a:r>
            <a:endParaRPr lang="en-US" sz="7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numériques Innovative Technology Coordinator</a:t>
            </a:r>
          </a:p>
          <a:p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</a:t>
            </a:r>
            <a:r>
              <a:rPr lang="en-US" sz="700" spc="-1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Philippines</a:t>
            </a:r>
            <a:endParaRPr lang="en-US" sz="700" spc="-1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2A1398A-96B7-585C-C72A-78F67AF76A1E}"/>
              </a:ext>
            </a:extLst>
          </p:cNvPr>
          <p:cNvSpPr txBox="1"/>
          <p:nvPr/>
        </p:nvSpPr>
        <p:spPr>
          <a:xfrm>
            <a:off x="7663899" y="5507364"/>
            <a:ext cx="1268821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Lucas SINROD </a:t>
            </a:r>
            <a:endParaRPr lang="km-KH" sz="900" spc="-1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509" spc="-1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Training Manager</a:t>
            </a:r>
          </a:p>
          <a:p>
            <a:pPr algn="ctr">
              <a:lnSpc>
                <a:spcPts val="580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</a:t>
            </a:r>
            <a:r>
              <a:rPr lang="en-US" sz="509" spc="-10" dirty="0">
                <a:solidFill>
                  <a:srgbClr val="000000"/>
                </a:solidFill>
                <a:latin typeface="Sanchez Bold"/>
              </a:rPr>
              <a:t>Vietnam </a:t>
            </a:r>
            <a:endParaRPr lang="en-US" sz="800" spc="-17" dirty="0">
              <a:solidFill>
                <a:srgbClr val="000000"/>
              </a:solidFill>
              <a:latin typeface="Inter Bold"/>
            </a:endParaRPr>
          </a:p>
          <a:p>
            <a:pPr algn="ctr">
              <a:lnSpc>
                <a:spcPts val="580"/>
              </a:lnSpc>
            </a:pPr>
            <a:endParaRPr lang="en-US" sz="509" spc="-1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336</Words>
  <Application>Microsoft Office PowerPoint</Application>
  <PresentationFormat>Widescreen</PresentationFormat>
  <Paragraphs>100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Inter Bold</vt:lpstr>
      <vt:lpstr>Sanchez Bold</vt:lpstr>
      <vt:lpstr>Wattauchimma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53</cp:revision>
  <dcterms:created xsi:type="dcterms:W3CDTF">2023-03-12T09:42:53Z</dcterms:created>
  <dcterms:modified xsi:type="dcterms:W3CDTF">2023-05-20T05:39:34Z</dcterms:modified>
</cp:coreProperties>
</file>