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D85D-C9A2-4F5A-BCEC-34D5F47CFA3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A31-99FB-42E4-A012-316CCFDD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D85D-C9A2-4F5A-BCEC-34D5F47CFA3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A31-99FB-42E4-A012-316CCFDD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D85D-C9A2-4F5A-BCEC-34D5F47CFA3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A31-99FB-42E4-A012-316CCFDD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D85D-C9A2-4F5A-BCEC-34D5F47CFA3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A31-99FB-42E4-A012-316CCFDD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D85D-C9A2-4F5A-BCEC-34D5F47CFA3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A31-99FB-42E4-A012-316CCFDD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D85D-C9A2-4F5A-BCEC-34D5F47CFA3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A31-99FB-42E4-A012-316CCFDD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D85D-C9A2-4F5A-BCEC-34D5F47CFA3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A31-99FB-42E4-A012-316CCFDD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0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D85D-C9A2-4F5A-BCEC-34D5F47CFA3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A31-99FB-42E4-A012-316CCFDD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D85D-C9A2-4F5A-BCEC-34D5F47CFA3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A31-99FB-42E4-A012-316CCFDD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4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D85D-C9A2-4F5A-BCEC-34D5F47CFA3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A31-99FB-42E4-A012-316CCFDD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D85D-C9A2-4F5A-BCEC-34D5F47CFA3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4A31-99FB-42E4-A012-316CCFDD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D85D-C9A2-4F5A-BCEC-34D5F47CFA3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4A31-99FB-42E4-A012-316CCFDD7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3000">
              <a:schemeClr val="accent5">
                <a:lumMod val="20000"/>
                <a:lumOff val="80000"/>
              </a:schemeClr>
            </a:gs>
            <a:gs pos="40700">
              <a:schemeClr val="accent6">
                <a:lumMod val="20000"/>
                <a:lumOff val="80000"/>
              </a:schemeClr>
            </a:gs>
            <a:gs pos="19455">
              <a:schemeClr val="accent5">
                <a:lumMod val="20000"/>
                <a:lumOff val="80000"/>
              </a:schemeClr>
            </a:gs>
            <a:gs pos="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4970" y="813309"/>
            <a:ext cx="4693919" cy="886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HEALTHY FOOD</a:t>
            </a:r>
            <a:endParaRPr lang="en-US" sz="5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54457" y="6142970"/>
            <a:ext cx="2524760" cy="396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SENGHAK CHUUN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0" y="2946925"/>
            <a:ext cx="5023515" cy="3592285"/>
            <a:chOff x="-16086" y="1807028"/>
            <a:chExt cx="6347944" cy="5050972"/>
          </a:xfrm>
          <a:blipFill>
            <a:blip r:embed="rId2"/>
            <a:stretch>
              <a:fillRect/>
            </a:stretch>
          </a:blipFill>
        </p:grpSpPr>
        <p:sp>
          <p:nvSpPr>
            <p:cNvPr id="29" name="Rectangle 28"/>
            <p:cNvSpPr/>
            <p:nvPr/>
          </p:nvSpPr>
          <p:spPr>
            <a:xfrm>
              <a:off x="-16086" y="1807028"/>
              <a:ext cx="3934944" cy="5050972"/>
            </a:xfrm>
            <a:custGeom>
              <a:avLst/>
              <a:gdLst>
                <a:gd name="connsiteX0" fmla="*/ 0 w 6096000"/>
                <a:gd name="connsiteY0" fmla="*/ 0 h 3236686"/>
                <a:gd name="connsiteX1" fmla="*/ 6096000 w 6096000"/>
                <a:gd name="connsiteY1" fmla="*/ 0 h 3236686"/>
                <a:gd name="connsiteX2" fmla="*/ 6096000 w 6096000"/>
                <a:gd name="connsiteY2" fmla="*/ 3236686 h 3236686"/>
                <a:gd name="connsiteX3" fmla="*/ 0 w 6096000"/>
                <a:gd name="connsiteY3" fmla="*/ 3236686 h 3236686"/>
                <a:gd name="connsiteX4" fmla="*/ 0 w 6096000"/>
                <a:gd name="connsiteY4" fmla="*/ 0 h 3236686"/>
                <a:gd name="connsiteX0" fmla="*/ 0 w 6473371"/>
                <a:gd name="connsiteY0" fmla="*/ 1828800 h 3236686"/>
                <a:gd name="connsiteX1" fmla="*/ 6473371 w 6473371"/>
                <a:gd name="connsiteY1" fmla="*/ 0 h 3236686"/>
                <a:gd name="connsiteX2" fmla="*/ 6473371 w 6473371"/>
                <a:gd name="connsiteY2" fmla="*/ 3236686 h 3236686"/>
                <a:gd name="connsiteX3" fmla="*/ 377371 w 6473371"/>
                <a:gd name="connsiteY3" fmla="*/ 3236686 h 3236686"/>
                <a:gd name="connsiteX4" fmla="*/ 0 w 6473371"/>
                <a:gd name="connsiteY4" fmla="*/ 1828800 h 3236686"/>
                <a:gd name="connsiteX0" fmla="*/ 0 w 6473371"/>
                <a:gd name="connsiteY0" fmla="*/ 1828800 h 3236686"/>
                <a:gd name="connsiteX1" fmla="*/ 6473371 w 6473371"/>
                <a:gd name="connsiteY1" fmla="*/ 0 h 3236686"/>
                <a:gd name="connsiteX2" fmla="*/ 6473371 w 6473371"/>
                <a:gd name="connsiteY2" fmla="*/ 3236686 h 3236686"/>
                <a:gd name="connsiteX3" fmla="*/ 0 w 6473371"/>
                <a:gd name="connsiteY3" fmla="*/ 3207658 h 3236686"/>
                <a:gd name="connsiteX4" fmla="*/ 0 w 6473371"/>
                <a:gd name="connsiteY4" fmla="*/ 1828800 h 3236686"/>
                <a:gd name="connsiteX0" fmla="*/ 0 w 6473371"/>
                <a:gd name="connsiteY0" fmla="*/ 1828800 h 3236686"/>
                <a:gd name="connsiteX1" fmla="*/ 6473371 w 6473371"/>
                <a:gd name="connsiteY1" fmla="*/ 0 h 3236686"/>
                <a:gd name="connsiteX2" fmla="*/ 6473371 w 6473371"/>
                <a:gd name="connsiteY2" fmla="*/ 3236686 h 3236686"/>
                <a:gd name="connsiteX3" fmla="*/ 43543 w 6473371"/>
                <a:gd name="connsiteY3" fmla="*/ 3222172 h 3236686"/>
                <a:gd name="connsiteX4" fmla="*/ 0 w 6473371"/>
                <a:gd name="connsiteY4" fmla="*/ 1828800 h 3236686"/>
                <a:gd name="connsiteX0" fmla="*/ 0 w 6458857"/>
                <a:gd name="connsiteY0" fmla="*/ 0 h 5210629"/>
                <a:gd name="connsiteX1" fmla="*/ 6458857 w 6458857"/>
                <a:gd name="connsiteY1" fmla="*/ 1973943 h 5210629"/>
                <a:gd name="connsiteX2" fmla="*/ 6458857 w 6458857"/>
                <a:gd name="connsiteY2" fmla="*/ 5210629 h 5210629"/>
                <a:gd name="connsiteX3" fmla="*/ 29029 w 6458857"/>
                <a:gd name="connsiteY3" fmla="*/ 5196115 h 5210629"/>
                <a:gd name="connsiteX4" fmla="*/ 0 w 6458857"/>
                <a:gd name="connsiteY4" fmla="*/ 0 h 5210629"/>
                <a:gd name="connsiteX0" fmla="*/ 0 w 6458857"/>
                <a:gd name="connsiteY0" fmla="*/ 0 h 5210629"/>
                <a:gd name="connsiteX1" fmla="*/ 5950857 w 6458857"/>
                <a:gd name="connsiteY1" fmla="*/ 2772229 h 5210629"/>
                <a:gd name="connsiteX2" fmla="*/ 6458857 w 6458857"/>
                <a:gd name="connsiteY2" fmla="*/ 5210629 h 5210629"/>
                <a:gd name="connsiteX3" fmla="*/ 29029 w 6458857"/>
                <a:gd name="connsiteY3" fmla="*/ 5196115 h 5210629"/>
                <a:gd name="connsiteX4" fmla="*/ 0 w 6458857"/>
                <a:gd name="connsiteY4" fmla="*/ 0 h 5210629"/>
                <a:gd name="connsiteX0" fmla="*/ 0 w 5979886"/>
                <a:gd name="connsiteY0" fmla="*/ 0 h 5239657"/>
                <a:gd name="connsiteX1" fmla="*/ 5950857 w 5979886"/>
                <a:gd name="connsiteY1" fmla="*/ 2772229 h 5239657"/>
                <a:gd name="connsiteX2" fmla="*/ 5979886 w 5979886"/>
                <a:gd name="connsiteY2" fmla="*/ 5239657 h 5239657"/>
                <a:gd name="connsiteX3" fmla="*/ 29029 w 5979886"/>
                <a:gd name="connsiteY3" fmla="*/ 5196115 h 5239657"/>
                <a:gd name="connsiteX4" fmla="*/ 0 w 5979886"/>
                <a:gd name="connsiteY4" fmla="*/ 0 h 5239657"/>
                <a:gd name="connsiteX0" fmla="*/ 43543 w 6023429"/>
                <a:gd name="connsiteY0" fmla="*/ 0 h 5239657"/>
                <a:gd name="connsiteX1" fmla="*/ 5994400 w 6023429"/>
                <a:gd name="connsiteY1" fmla="*/ 2772229 h 5239657"/>
                <a:gd name="connsiteX2" fmla="*/ 6023429 w 6023429"/>
                <a:gd name="connsiteY2" fmla="*/ 5239657 h 5239657"/>
                <a:gd name="connsiteX3" fmla="*/ 0 w 6023429"/>
                <a:gd name="connsiteY3" fmla="*/ 5152572 h 5239657"/>
                <a:gd name="connsiteX4" fmla="*/ 43543 w 6023429"/>
                <a:gd name="connsiteY4" fmla="*/ 0 h 5239657"/>
                <a:gd name="connsiteX0" fmla="*/ 43543 w 6023429"/>
                <a:gd name="connsiteY0" fmla="*/ 0 h 5254172"/>
                <a:gd name="connsiteX1" fmla="*/ 5994400 w 6023429"/>
                <a:gd name="connsiteY1" fmla="*/ 2772229 h 5254172"/>
                <a:gd name="connsiteX2" fmla="*/ 6023429 w 6023429"/>
                <a:gd name="connsiteY2" fmla="*/ 5239657 h 5254172"/>
                <a:gd name="connsiteX3" fmla="*/ 0 w 6023429"/>
                <a:gd name="connsiteY3" fmla="*/ 5254172 h 5254172"/>
                <a:gd name="connsiteX4" fmla="*/ 43543 w 6023429"/>
                <a:gd name="connsiteY4" fmla="*/ 0 h 5254172"/>
                <a:gd name="connsiteX0" fmla="*/ 0 w 6055179"/>
                <a:gd name="connsiteY0" fmla="*/ 0 h 5268686"/>
                <a:gd name="connsiteX1" fmla="*/ 6026150 w 6055179"/>
                <a:gd name="connsiteY1" fmla="*/ 2786743 h 5268686"/>
                <a:gd name="connsiteX2" fmla="*/ 6055179 w 6055179"/>
                <a:gd name="connsiteY2" fmla="*/ 5254171 h 5268686"/>
                <a:gd name="connsiteX3" fmla="*/ 31750 w 6055179"/>
                <a:gd name="connsiteY3" fmla="*/ 5268686 h 5268686"/>
                <a:gd name="connsiteX4" fmla="*/ 0 w 6055179"/>
                <a:gd name="connsiteY4" fmla="*/ 0 h 5268686"/>
                <a:gd name="connsiteX0" fmla="*/ 0 w 6071325"/>
                <a:gd name="connsiteY0" fmla="*/ 0 h 5268686"/>
                <a:gd name="connsiteX1" fmla="*/ 6071325 w 6071325"/>
                <a:gd name="connsiteY1" fmla="*/ 2786743 h 5268686"/>
                <a:gd name="connsiteX2" fmla="*/ 6055179 w 6071325"/>
                <a:gd name="connsiteY2" fmla="*/ 5254171 h 5268686"/>
                <a:gd name="connsiteX3" fmla="*/ 31750 w 6071325"/>
                <a:gd name="connsiteY3" fmla="*/ 5268686 h 5268686"/>
                <a:gd name="connsiteX4" fmla="*/ 0 w 6071325"/>
                <a:gd name="connsiteY4" fmla="*/ 0 h 5268686"/>
                <a:gd name="connsiteX0" fmla="*/ 0 w 6049012"/>
                <a:gd name="connsiteY0" fmla="*/ 0 h 5050972"/>
                <a:gd name="connsiteX1" fmla="*/ 6049012 w 6049012"/>
                <a:gd name="connsiteY1" fmla="*/ 2569029 h 5050972"/>
                <a:gd name="connsiteX2" fmla="*/ 6032866 w 6049012"/>
                <a:gd name="connsiteY2" fmla="*/ 5036457 h 5050972"/>
                <a:gd name="connsiteX3" fmla="*/ 9437 w 6049012"/>
                <a:gd name="connsiteY3" fmla="*/ 5050972 h 5050972"/>
                <a:gd name="connsiteX4" fmla="*/ 0 w 6049012"/>
                <a:gd name="connsiteY4" fmla="*/ 0 h 5050972"/>
                <a:gd name="connsiteX0" fmla="*/ 0 w 6049012"/>
                <a:gd name="connsiteY0" fmla="*/ 0 h 5050972"/>
                <a:gd name="connsiteX1" fmla="*/ 6049012 w 6049012"/>
                <a:gd name="connsiteY1" fmla="*/ 2917372 h 5050972"/>
                <a:gd name="connsiteX2" fmla="*/ 6032866 w 6049012"/>
                <a:gd name="connsiteY2" fmla="*/ 5036457 h 5050972"/>
                <a:gd name="connsiteX3" fmla="*/ 9437 w 6049012"/>
                <a:gd name="connsiteY3" fmla="*/ 5050972 h 5050972"/>
                <a:gd name="connsiteX4" fmla="*/ 0 w 6049012"/>
                <a:gd name="connsiteY4" fmla="*/ 0 h 505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9012" h="5050972">
                  <a:moveTo>
                    <a:pt x="0" y="0"/>
                  </a:moveTo>
                  <a:lnTo>
                    <a:pt x="6049012" y="2917372"/>
                  </a:lnTo>
                  <a:lnTo>
                    <a:pt x="6032866" y="5036457"/>
                  </a:lnTo>
                  <a:lnTo>
                    <a:pt x="9437" y="5050972"/>
                  </a:lnTo>
                  <a:cubicBezTo>
                    <a:pt x="6291" y="3367315"/>
                    <a:pt x="3146" y="1683657"/>
                    <a:pt x="0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2315" y="1821543"/>
              <a:ext cx="6139543" cy="2773632"/>
            </a:xfrm>
            <a:custGeom>
              <a:avLst/>
              <a:gdLst>
                <a:gd name="connsiteX0" fmla="*/ 0 w 6981371"/>
                <a:gd name="connsiteY0" fmla="*/ 0 h 2764972"/>
                <a:gd name="connsiteX1" fmla="*/ 6981371 w 6981371"/>
                <a:gd name="connsiteY1" fmla="*/ 0 h 2764972"/>
                <a:gd name="connsiteX2" fmla="*/ 6981371 w 6981371"/>
                <a:gd name="connsiteY2" fmla="*/ 2764972 h 2764972"/>
                <a:gd name="connsiteX3" fmla="*/ 0 w 6981371"/>
                <a:gd name="connsiteY3" fmla="*/ 2764972 h 2764972"/>
                <a:gd name="connsiteX4" fmla="*/ 0 w 6981371"/>
                <a:gd name="connsiteY4" fmla="*/ 0 h 2764972"/>
                <a:gd name="connsiteX0" fmla="*/ 0 w 6981371"/>
                <a:gd name="connsiteY0" fmla="*/ 0 h 2779486"/>
                <a:gd name="connsiteX1" fmla="*/ 6981371 w 6981371"/>
                <a:gd name="connsiteY1" fmla="*/ 0 h 2779486"/>
                <a:gd name="connsiteX2" fmla="*/ 6981371 w 6981371"/>
                <a:gd name="connsiteY2" fmla="*/ 2764972 h 2779486"/>
                <a:gd name="connsiteX3" fmla="*/ 3947886 w 6981371"/>
                <a:gd name="connsiteY3" fmla="*/ 2779486 h 2779486"/>
                <a:gd name="connsiteX4" fmla="*/ 0 w 6981371"/>
                <a:gd name="connsiteY4" fmla="*/ 0 h 2779486"/>
                <a:gd name="connsiteX0" fmla="*/ 0 w 6981371"/>
                <a:gd name="connsiteY0" fmla="*/ 0 h 3036549"/>
                <a:gd name="connsiteX1" fmla="*/ 6981371 w 6981371"/>
                <a:gd name="connsiteY1" fmla="*/ 0 h 3036549"/>
                <a:gd name="connsiteX2" fmla="*/ 6981371 w 6981371"/>
                <a:gd name="connsiteY2" fmla="*/ 2764972 h 3036549"/>
                <a:gd name="connsiteX3" fmla="*/ 4262960 w 6981371"/>
                <a:gd name="connsiteY3" fmla="*/ 3036549 h 3036549"/>
                <a:gd name="connsiteX4" fmla="*/ 0 w 6981371"/>
                <a:gd name="connsiteY4" fmla="*/ 0 h 3036549"/>
                <a:gd name="connsiteX0" fmla="*/ 0 w 7014537"/>
                <a:gd name="connsiteY0" fmla="*/ 0 h 3070234"/>
                <a:gd name="connsiteX1" fmla="*/ 6981371 w 7014537"/>
                <a:gd name="connsiteY1" fmla="*/ 0 h 3070234"/>
                <a:gd name="connsiteX2" fmla="*/ 7014537 w 7014537"/>
                <a:gd name="connsiteY2" fmla="*/ 3070234 h 3070234"/>
                <a:gd name="connsiteX3" fmla="*/ 4262960 w 7014537"/>
                <a:gd name="connsiteY3" fmla="*/ 3036549 h 3070234"/>
                <a:gd name="connsiteX4" fmla="*/ 0 w 7014537"/>
                <a:gd name="connsiteY4" fmla="*/ 0 h 3070234"/>
                <a:gd name="connsiteX0" fmla="*/ 0 w 7014537"/>
                <a:gd name="connsiteY0" fmla="*/ 0 h 3084748"/>
                <a:gd name="connsiteX1" fmla="*/ 6981371 w 7014537"/>
                <a:gd name="connsiteY1" fmla="*/ 0 h 3084748"/>
                <a:gd name="connsiteX2" fmla="*/ 7014537 w 7014537"/>
                <a:gd name="connsiteY2" fmla="*/ 3070234 h 3084748"/>
                <a:gd name="connsiteX3" fmla="*/ 4379040 w 7014537"/>
                <a:gd name="connsiteY3" fmla="*/ 3084748 h 3084748"/>
                <a:gd name="connsiteX4" fmla="*/ 0 w 7014537"/>
                <a:gd name="connsiteY4" fmla="*/ 0 h 3084748"/>
                <a:gd name="connsiteX0" fmla="*/ 0 w 7014537"/>
                <a:gd name="connsiteY0" fmla="*/ 0 h 3070234"/>
                <a:gd name="connsiteX1" fmla="*/ 6981371 w 7014537"/>
                <a:gd name="connsiteY1" fmla="*/ 0 h 3070234"/>
                <a:gd name="connsiteX2" fmla="*/ 7014537 w 7014537"/>
                <a:gd name="connsiteY2" fmla="*/ 3070234 h 3070234"/>
                <a:gd name="connsiteX3" fmla="*/ 4262960 w 7014537"/>
                <a:gd name="connsiteY3" fmla="*/ 3068682 h 3070234"/>
                <a:gd name="connsiteX4" fmla="*/ 0 w 7014537"/>
                <a:gd name="connsiteY4" fmla="*/ 0 h 307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4537" h="3070234">
                  <a:moveTo>
                    <a:pt x="0" y="0"/>
                  </a:moveTo>
                  <a:lnTo>
                    <a:pt x="6981371" y="0"/>
                  </a:lnTo>
                  <a:lnTo>
                    <a:pt x="7014537" y="3070234"/>
                  </a:lnTo>
                  <a:lnTo>
                    <a:pt x="4262960" y="3068682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34970" y="4717143"/>
              <a:ext cx="2296887" cy="21408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10026" y="2301918"/>
            <a:ext cx="3889829" cy="885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GOOD HEATHY 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9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37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8</cp:revision>
  <dcterms:created xsi:type="dcterms:W3CDTF">2023-05-23T07:20:02Z</dcterms:created>
  <dcterms:modified xsi:type="dcterms:W3CDTF">2023-05-23T08:25:10Z</dcterms:modified>
</cp:coreProperties>
</file>