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70" d="100"/>
          <a:sy n="70" d="100"/>
        </p:scale>
        <p:origin x="8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E6291-8AD3-4C38-9BE5-3233376EA147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41C61-E6F0-4B44-9710-1CEE8CC40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6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9BD0-E7BD-68FF-5355-6C4C82262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F316C-C747-9B74-9F39-73CE55D54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635E-6E0B-39C2-F29A-DA9D437B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57A34-81A0-BCF6-619A-9233EC2D1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4227A-94A3-D111-62A3-D93AF2B0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9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6266-9BD6-0C34-D7F8-454CE9F1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94D0D-F045-D212-20D2-519CACCE3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66E78-86CE-7F84-DEEE-91366404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A7832-8191-355A-B345-237B4F6E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22A3F-F691-A29D-C881-54CD97A3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70600-0A3F-5CC3-78C5-C03111345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8548A-7700-961D-5329-A78515295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C8F18-E899-DC83-99AE-67D99A6A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3D62A-598C-5A13-0E89-F64B6E0EC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C2793-8C75-393E-F60D-43EA80E3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1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D0EB-FC88-3131-771D-870917B0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A092F-1FF5-7E68-8EC6-692FD362D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A0482-CEF4-C023-C71B-F914BD43B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2460-FC2F-4C71-4270-5B6E3E69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05A77-1C25-6330-6070-73E916DD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5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62F6-87BE-120D-9ED1-5556FF60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370A-FB4D-F6DF-0746-DE6FD04A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EE0A4-4C24-55BF-7669-39F6BC5C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32A0F-3E50-E318-E02A-75C629F5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F4310-6246-F117-1E7B-84ED1E3B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1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85EB-360D-B3C7-9CBD-F7A93772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B8E7D-63C1-F827-66D2-805D0DD8E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BCDDD-67A1-F483-2CC6-C70C0B8F1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A3580-91F0-BFE4-EDBE-1E351F1D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D6403-C0DC-EE43-82AC-DF8B67CC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6ACFA-199E-5BC9-FD9F-C9240D54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4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85A6-CF96-5F8D-2B26-8E1FF274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FD3E8-66D1-4BB4-04F4-F7DE6E836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C000E-4356-F059-1771-DF3595BDF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A09E5-7660-FBA8-68E7-4DEAA430B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E89191-D4E8-9B1E-D398-DA57F4630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5AD1E-B5FD-D0B9-3238-4E87D256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27489-3FBB-ABEA-8FBD-ADEA4D6B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F3B56-B729-CF8C-ECC6-B00E893A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0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D2A9-02F2-A97E-8B0B-8B19982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45FA8-8584-E478-0D21-17E7C67D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DFB3C-A3C8-B477-81DF-C2EEECE5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9B393-3644-E5E7-5107-33D7B2CF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29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1D7BA1-4AC5-55C0-11E6-7A5CADB0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8B0A8-50C4-5B10-EE68-C1DB994B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69AC4-26E7-9D35-EC1D-CEB9ABEC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2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6A071-B68D-D151-5297-F032900D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B46D-DA43-7DF7-CCA8-AEB8F5C5E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5D032-D31A-030E-2391-C831E9BC3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3E4C3-56E7-21CC-B473-F23B3B92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3D2EE-2A72-6480-5444-54682951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8DEE4-998C-C416-B5FA-5775985D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6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26C1-9F26-0FC5-5AB3-B88EC1D0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ECAE1E-F8A2-B594-A547-7C8D849E4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5B819-B765-C0E3-126E-9DEE959F8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2C6D0-6849-4ABF-DFA8-67406FD6A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10B01-E816-21C8-C521-BA2E9CC8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495F3-763C-79DA-449D-C5300136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8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64CE43-7001-E91F-64EA-8566C7EEF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0C0DA-E78C-B79B-A055-8183C17F5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24C47-2D6C-78E7-B9E0-77105136C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4D790-A1CA-397B-8776-542037E8E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737A4-5E15-BD7A-8E50-2F96F90F2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8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E3F408-E27F-712E-30A6-CDAF573A5A20}"/>
              </a:ext>
            </a:extLst>
          </p:cNvPr>
          <p:cNvSpPr txBox="1"/>
          <p:nvPr/>
        </p:nvSpPr>
        <p:spPr>
          <a:xfrm>
            <a:off x="179796" y="506243"/>
            <a:ext cx="40765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 ACTIVITY 2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F8AA0-604B-7562-A7F5-69A5F9859E1A}"/>
              </a:ext>
            </a:extLst>
          </p:cNvPr>
          <p:cNvSpPr txBox="1"/>
          <p:nvPr/>
        </p:nvSpPr>
        <p:spPr>
          <a:xfrm>
            <a:off x="179796" y="2662963"/>
            <a:ext cx="7272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Analyze the problems on the slides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181FBD-2E6F-2F9A-3F34-1D9636E2B644}"/>
              </a:ext>
            </a:extLst>
          </p:cNvPr>
          <p:cNvSpPr txBox="1"/>
          <p:nvPr/>
        </p:nvSpPr>
        <p:spPr>
          <a:xfrm>
            <a:off x="425087" y="5585797"/>
            <a:ext cx="7662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Improve the slides to fix the problem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8380D9-A6C2-0B58-73FD-41CDB904D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08506">
            <a:off x="6156237" y="1007456"/>
            <a:ext cx="5824516" cy="23215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3FB6B3-D299-504A-9AAC-6EA7747E94BB}"/>
              </a:ext>
            </a:extLst>
          </p:cNvPr>
          <p:cNvSpPr txBox="1"/>
          <p:nvPr/>
        </p:nvSpPr>
        <p:spPr>
          <a:xfrm>
            <a:off x="909121" y="3429000"/>
            <a:ext cx="42446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2800" dirty="0"/>
              <a:t>What is not useful ?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2800" dirty="0"/>
              <a:t>Which rule is not valid?</a:t>
            </a:r>
          </a:p>
        </p:txBody>
      </p:sp>
    </p:spTree>
    <p:extLst>
      <p:ext uri="{BB962C8B-B14F-4D97-AF65-F5344CB8AC3E}">
        <p14:creationId xmlns:p14="http://schemas.microsoft.com/office/powerpoint/2010/main" val="22898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DE629F-4414-408C-9008-C7849501D9A1}"/>
              </a:ext>
            </a:extLst>
          </p:cNvPr>
          <p:cNvSpPr/>
          <p:nvPr/>
        </p:nvSpPr>
        <p:spPr>
          <a:xfrm>
            <a:off x="333375" y="284480"/>
            <a:ext cx="2359025" cy="621030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Quiz-app G-7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5E7392-0374-4DBD-8587-C092DB80F21B}"/>
              </a:ext>
            </a:extLst>
          </p:cNvPr>
          <p:cNvCxnSpPr>
            <a:cxnSpLocks/>
          </p:cNvCxnSpPr>
          <p:nvPr/>
        </p:nvCxnSpPr>
        <p:spPr>
          <a:xfrm>
            <a:off x="182880" y="162560"/>
            <a:ext cx="11846560" cy="0"/>
          </a:xfrm>
          <a:prstGeom prst="line">
            <a:avLst/>
          </a:prstGeom>
          <a:ln w="19050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08E313-27EF-48B3-88B9-734694DD2BB3}"/>
              </a:ext>
            </a:extLst>
          </p:cNvPr>
          <p:cNvCxnSpPr>
            <a:cxnSpLocks/>
          </p:cNvCxnSpPr>
          <p:nvPr/>
        </p:nvCxnSpPr>
        <p:spPr>
          <a:xfrm>
            <a:off x="12029440" y="162560"/>
            <a:ext cx="0" cy="6522720"/>
          </a:xfrm>
          <a:prstGeom prst="line">
            <a:avLst/>
          </a:prstGeom>
          <a:ln w="19050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E33108-9EF9-4BFD-8841-CA49FF4D98AF}"/>
              </a:ext>
            </a:extLst>
          </p:cNvPr>
          <p:cNvCxnSpPr>
            <a:cxnSpLocks/>
          </p:cNvCxnSpPr>
          <p:nvPr/>
        </p:nvCxnSpPr>
        <p:spPr>
          <a:xfrm>
            <a:off x="182880" y="162560"/>
            <a:ext cx="0" cy="6522720"/>
          </a:xfrm>
          <a:prstGeom prst="line">
            <a:avLst/>
          </a:prstGeom>
          <a:ln w="19050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19743F-EB24-4A5E-A840-79DE239D694E}"/>
              </a:ext>
            </a:extLst>
          </p:cNvPr>
          <p:cNvCxnSpPr>
            <a:cxnSpLocks/>
          </p:cNvCxnSpPr>
          <p:nvPr/>
        </p:nvCxnSpPr>
        <p:spPr>
          <a:xfrm>
            <a:off x="182880" y="6685280"/>
            <a:ext cx="11846560" cy="0"/>
          </a:xfrm>
          <a:prstGeom prst="line">
            <a:avLst/>
          </a:prstGeom>
          <a:ln w="19050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36FEF66-C95E-43F1-97A4-057A301E157B}"/>
              </a:ext>
            </a:extLst>
          </p:cNvPr>
          <p:cNvSpPr/>
          <p:nvPr/>
        </p:nvSpPr>
        <p:spPr>
          <a:xfrm>
            <a:off x="1522088" y="2110179"/>
            <a:ext cx="271420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r>
              <a:rPr lang="en-US" sz="4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32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SELLER</a:t>
            </a:r>
            <a:endParaRPr 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915609-C3BE-48C9-948C-188D246EF9E1}"/>
              </a:ext>
            </a:extLst>
          </p:cNvPr>
          <p:cNvSpPr/>
          <p:nvPr/>
        </p:nvSpPr>
        <p:spPr>
          <a:xfrm>
            <a:off x="1522088" y="3066876"/>
            <a:ext cx="24272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</a:t>
            </a:r>
            <a:r>
              <a:rPr lang="en-US" sz="4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TECH</a:t>
            </a:r>
            <a:endParaRPr 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342BAA-811C-4BC7-A673-54C5775BC5F2}"/>
              </a:ext>
            </a:extLst>
          </p:cNvPr>
          <p:cNvSpPr/>
          <p:nvPr/>
        </p:nvSpPr>
        <p:spPr>
          <a:xfrm>
            <a:off x="1512887" y="4018990"/>
            <a:ext cx="332514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r>
              <a:rPr lang="en-US" sz="4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32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MANAGER</a:t>
            </a:r>
            <a:endParaRPr 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647942-1D13-4359-B2BA-18D4E73869E6}"/>
              </a:ext>
            </a:extLst>
          </p:cNvPr>
          <p:cNvSpPr/>
          <p:nvPr/>
        </p:nvSpPr>
        <p:spPr>
          <a:xfrm>
            <a:off x="4502584" y="905510"/>
            <a:ext cx="27103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u="sng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AGENDA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814A0B-3008-4316-8249-3F12CE85264F}"/>
              </a:ext>
            </a:extLst>
          </p:cNvPr>
          <p:cNvSpPr/>
          <p:nvPr/>
        </p:nvSpPr>
        <p:spPr>
          <a:xfrm>
            <a:off x="7256118" y="2231203"/>
            <a:ext cx="20136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KEA NHOR</a:t>
            </a:r>
            <a:endParaRPr lang="en-US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C0A427-2BCA-4889-9071-358394229E45}"/>
              </a:ext>
            </a:extLst>
          </p:cNvPr>
          <p:cNvSpPr/>
          <p:nvPr/>
        </p:nvSpPr>
        <p:spPr>
          <a:xfrm>
            <a:off x="7212942" y="3206248"/>
            <a:ext cx="312457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SOPHAL SARARN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56E417-CA69-40EC-899F-AA9A0B67B7D7}"/>
              </a:ext>
            </a:extLst>
          </p:cNvPr>
          <p:cNvSpPr/>
          <p:nvPr/>
        </p:nvSpPr>
        <p:spPr>
          <a:xfrm>
            <a:off x="7256118" y="4171185"/>
            <a:ext cx="20930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latin typeface="Arial Black" panose="020B0A04020102020204" pitchFamily="34" charset="0"/>
              </a:rPr>
              <a:t>MENG</a:t>
            </a:r>
            <a:r>
              <a:rPr 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 MAO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D958684C-C97A-4987-ADB9-863F79A1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D880-3375-48C7-91C0-540A883B8D33}" type="slidenum">
              <a:rPr lang="en-US" smtClean="0"/>
              <a:t>2</a:t>
            </a:fld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C01BA05-D743-49AE-B47D-24AF070C6527}"/>
              </a:ext>
            </a:extLst>
          </p:cNvPr>
          <p:cNvSpPr/>
          <p:nvPr/>
        </p:nvSpPr>
        <p:spPr>
          <a:xfrm>
            <a:off x="-93932" y="937240"/>
            <a:ext cx="285313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 MT Bold" panose="03040602040607080904" pitchFamily="66" charset="0"/>
              </a:rPr>
              <a:t>M</a:t>
            </a:r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D525D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cript MT Bold" panose="03040602040607080904" pitchFamily="66" charset="0"/>
              </a:rPr>
              <a:t>S</a:t>
            </a:r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cript MT Bold" panose="03040602040607080904" pitchFamily="66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28805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DE629F-4414-408C-9008-C7849501D9A1}"/>
              </a:ext>
            </a:extLst>
          </p:cNvPr>
          <p:cNvSpPr/>
          <p:nvPr/>
        </p:nvSpPr>
        <p:spPr>
          <a:xfrm>
            <a:off x="258675" y="228002"/>
            <a:ext cx="2359025" cy="621030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Quiz-app G-7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5E7392-0374-4DBD-8587-C092DB80F21B}"/>
              </a:ext>
            </a:extLst>
          </p:cNvPr>
          <p:cNvCxnSpPr>
            <a:cxnSpLocks/>
          </p:cNvCxnSpPr>
          <p:nvPr/>
        </p:nvCxnSpPr>
        <p:spPr>
          <a:xfrm>
            <a:off x="182880" y="162560"/>
            <a:ext cx="11846560" cy="0"/>
          </a:xfrm>
          <a:prstGeom prst="line">
            <a:avLst/>
          </a:prstGeom>
          <a:ln w="19050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08E313-27EF-48B3-88B9-734694DD2BB3}"/>
              </a:ext>
            </a:extLst>
          </p:cNvPr>
          <p:cNvCxnSpPr>
            <a:cxnSpLocks/>
          </p:cNvCxnSpPr>
          <p:nvPr/>
        </p:nvCxnSpPr>
        <p:spPr>
          <a:xfrm>
            <a:off x="12029440" y="162560"/>
            <a:ext cx="0" cy="6522720"/>
          </a:xfrm>
          <a:prstGeom prst="line">
            <a:avLst/>
          </a:prstGeom>
          <a:ln w="19050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E33108-9EF9-4BFD-8841-CA49FF4D98AF}"/>
              </a:ext>
            </a:extLst>
          </p:cNvPr>
          <p:cNvCxnSpPr>
            <a:cxnSpLocks/>
          </p:cNvCxnSpPr>
          <p:nvPr/>
        </p:nvCxnSpPr>
        <p:spPr>
          <a:xfrm>
            <a:off x="182880" y="162560"/>
            <a:ext cx="0" cy="6522720"/>
          </a:xfrm>
          <a:prstGeom prst="line">
            <a:avLst/>
          </a:prstGeom>
          <a:ln w="19050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19743F-EB24-4A5E-A840-79DE239D694E}"/>
              </a:ext>
            </a:extLst>
          </p:cNvPr>
          <p:cNvCxnSpPr>
            <a:cxnSpLocks/>
          </p:cNvCxnSpPr>
          <p:nvPr/>
        </p:nvCxnSpPr>
        <p:spPr>
          <a:xfrm>
            <a:off x="182880" y="6685280"/>
            <a:ext cx="11846560" cy="0"/>
          </a:xfrm>
          <a:prstGeom prst="line">
            <a:avLst/>
          </a:prstGeom>
          <a:ln w="19050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4A589-1452-4DD9-A0A7-240BED0F6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D880-3375-48C7-91C0-540A883B8D33}" type="slidenum">
              <a:rPr lang="en-US" smtClean="0"/>
              <a:t>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05C15F-0F5D-4BBA-8695-E194C2FD10ED}"/>
              </a:ext>
            </a:extLst>
          </p:cNvPr>
          <p:cNvSpPr txBox="1"/>
          <p:nvPr/>
        </p:nvSpPr>
        <p:spPr>
          <a:xfrm>
            <a:off x="1700881" y="1603698"/>
            <a:ext cx="90525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kern="1200" normalizeH="0" baseline="0" noProof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3 What your team need to improve?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B77354-00AA-4EF9-BBDE-8942E463D3E0}"/>
              </a:ext>
            </a:extLst>
          </p:cNvPr>
          <p:cNvSpPr/>
          <p:nvPr/>
        </p:nvSpPr>
        <p:spPr>
          <a:xfrm>
            <a:off x="2340308" y="2466271"/>
            <a:ext cx="7298023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Improve communication &amp; time management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Improve researching skills &amp; responsibility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 Antiqua" panose="02040602050305030304" pitchFamily="18" charset="0"/>
              </a:rPr>
              <a:t>Improve discussing &amp; </a:t>
            </a:r>
            <a:r>
              <a:rPr lang="en-US" sz="28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 Antiqua" panose="02040602050305030304" pitchFamily="18" charset="0"/>
              </a:rPr>
              <a:t>solidarity</a:t>
            </a:r>
            <a:r>
              <a:rPr lang="en-US" sz="28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28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976A5958-0E17-4B66-84FB-06F0DC7D6974}"/>
              </a:ext>
            </a:extLst>
          </p:cNvPr>
          <p:cNvSpPr/>
          <p:nvPr/>
        </p:nvSpPr>
        <p:spPr>
          <a:xfrm>
            <a:off x="9982200" y="228002"/>
            <a:ext cx="1981515" cy="692108"/>
          </a:xfrm>
          <a:prstGeom prst="round2Diag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The Manager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747338-DDD9-4C1F-B2D3-89A7896FD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719" y="4076432"/>
            <a:ext cx="2743200" cy="205475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3E5C88-C61E-4C8F-A8DF-4DABDC6CC70B}"/>
              </a:ext>
            </a:extLst>
          </p:cNvPr>
          <p:cNvSpPr/>
          <p:nvPr/>
        </p:nvSpPr>
        <p:spPr>
          <a:xfrm>
            <a:off x="526516" y="849032"/>
            <a:ext cx="182334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 MT Bold" panose="03040602040607080904" pitchFamily="66" charset="0"/>
              </a:rPr>
              <a:t>M</a:t>
            </a:r>
            <a:r>
              <a:rPr lang="en-US" sz="4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 MT Bold" panose="03040602040607080904" pitchFamily="66" charset="0"/>
              </a:rPr>
              <a:t>S</a:t>
            </a:r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 MT Bold" panose="03040602040607080904" pitchFamily="66" charset="0"/>
              </a:rPr>
              <a:t>k</a:t>
            </a:r>
            <a:endParaRPr lang="en-US" sz="4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89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3263" y="1101957"/>
            <a:ext cx="9444447" cy="2323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What </a:t>
            </a:r>
            <a:r>
              <a:rPr lang="en-US" sz="2800" dirty="0">
                <a:solidFill>
                  <a:schemeClr val="tx1"/>
                </a:solidFill>
              </a:rPr>
              <a:t>is not useful </a:t>
            </a:r>
            <a:r>
              <a:rPr lang="en-US" sz="2800" dirty="0" smtClean="0">
                <a:solidFill>
                  <a:schemeClr val="tx1"/>
                </a:solidFill>
              </a:rPr>
              <a:t>?</a:t>
            </a:r>
          </a:p>
          <a:p>
            <a:pPr marL="463550" indent="219075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have 3 fonts</a:t>
            </a:r>
          </a:p>
          <a:p>
            <a:pPr marL="463550" indent="219075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US" sz="2800" dirty="0" smtClean="0">
                <a:solidFill>
                  <a:schemeClr val="tx1"/>
                </a:solidFill>
              </a:rPr>
              <a:t> have alot style (font Title)</a:t>
            </a:r>
          </a:p>
          <a:p>
            <a:pPr marL="463550" indent="219075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US" sz="2800" dirty="0" smtClean="0">
                <a:solidFill>
                  <a:schemeClr val="tx1"/>
                </a:solidFill>
              </a:rPr>
              <a:t> have  5 color on font style.</a:t>
            </a:r>
          </a:p>
          <a:p>
            <a:pPr marL="463550" indent="219075">
              <a:buFont typeface="Arial" panose="020B0604020202020204" pitchFamily="34" charset="0"/>
              <a:buChar char="•"/>
              <a:tabLst>
                <a:tab pos="627063" algn="l"/>
              </a:tabLst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23265" y="2919384"/>
            <a:ext cx="9444447" cy="1518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3261" y="2833048"/>
            <a:ext cx="8703376" cy="2197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solidFill>
                  <a:schemeClr val="tx1"/>
                </a:solidFill>
              </a:rPr>
              <a:t>2. Which </a:t>
            </a:r>
            <a:r>
              <a:rPr lang="en-US" sz="2800" dirty="0">
                <a:solidFill>
                  <a:schemeClr val="tx1"/>
                </a:solidFill>
              </a:rPr>
              <a:t>rule is not valid</a:t>
            </a:r>
            <a:r>
              <a:rPr lang="en-US" sz="2800" dirty="0" smtClean="0">
                <a:solidFill>
                  <a:schemeClr val="tx1"/>
                </a:solidFill>
              </a:rPr>
              <a:t>?</a:t>
            </a:r>
          </a:p>
          <a:p>
            <a:pPr marL="573088" indent="-53975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  Font. It have 3 font.</a:t>
            </a:r>
          </a:p>
          <a:p>
            <a:pPr marL="573088" indent="-53975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290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119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 Black</vt:lpstr>
      <vt:lpstr>Book Antiqua</vt:lpstr>
      <vt:lpstr>Calibri</vt:lpstr>
      <vt:lpstr>Calibri Light</vt:lpstr>
      <vt:lpstr>Script MT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SENGHAK.CHHUN</cp:lastModifiedBy>
  <cp:revision>14</cp:revision>
  <dcterms:created xsi:type="dcterms:W3CDTF">2023-05-21T16:30:43Z</dcterms:created>
  <dcterms:modified xsi:type="dcterms:W3CDTF">2023-05-23T02:09:10Z</dcterms:modified>
</cp:coreProperties>
</file>