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40" r:id="rId2"/>
    <p:sldId id="4384" r:id="rId3"/>
    <p:sldId id="259" r:id="rId4"/>
    <p:sldId id="4396" r:id="rId5"/>
    <p:sldId id="4398" r:id="rId6"/>
    <p:sldId id="4400" r:id="rId7"/>
    <p:sldId id="4401" r:id="rId8"/>
    <p:sldId id="4403" r:id="rId9"/>
    <p:sldId id="4402" r:id="rId10"/>
    <p:sldId id="4406" r:id="rId11"/>
    <p:sldId id="4411" r:id="rId12"/>
    <p:sldId id="263" r:id="rId13"/>
    <p:sldId id="4404" r:id="rId14"/>
    <p:sldId id="4407" r:id="rId15"/>
    <p:sldId id="4412" r:id="rId16"/>
    <p:sldId id="4414" r:id="rId17"/>
    <p:sldId id="4415" r:id="rId18"/>
    <p:sldId id="4408" r:id="rId19"/>
    <p:sldId id="4416" r:id="rId20"/>
    <p:sldId id="4417" r:id="rId21"/>
    <p:sldId id="44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C0BA"/>
    <a:srgbClr val="F26341"/>
    <a:srgbClr val="FF5D49"/>
    <a:srgbClr val="20E82A"/>
    <a:srgbClr val="B81F1E"/>
    <a:srgbClr val="E6E6E6"/>
    <a:srgbClr val="F065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67587" autoAdjust="0"/>
  </p:normalViewPr>
  <p:slideViewPr>
    <p:cSldViewPr snapToGrid="0">
      <p:cViewPr varScale="1">
        <p:scale>
          <a:sx n="73" d="100"/>
          <a:sy n="73" d="100"/>
        </p:scale>
        <p:origin x="40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42EB3-0C9A-40DB-81DD-9291D7F2FA55}"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8F62B-D469-46B1-BEB9-47DFFBE21566}" type="slidenum">
              <a:rPr lang="en-US" smtClean="0"/>
              <a:t>‹#›</a:t>
            </a:fld>
            <a:endParaRPr lang="en-US"/>
          </a:p>
        </p:txBody>
      </p:sp>
    </p:spTree>
    <p:extLst>
      <p:ext uri="{BB962C8B-B14F-4D97-AF65-F5344CB8AC3E}">
        <p14:creationId xmlns:p14="http://schemas.microsoft.com/office/powerpoint/2010/main" val="3444740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701993" y="4420315"/>
            <a:ext cx="5615940" cy="4187666"/>
          </a:xfrm>
          <a:prstGeom prst="rect">
            <a:avLst/>
          </a:prstGeom>
          <a:noFill/>
          <a:ln>
            <a:noFill/>
          </a:ln>
        </p:spPr>
        <p:txBody>
          <a:bodyPr spcFirstLastPara="1" wrap="square" lIns="93250" tIns="93250" rIns="93250" bIns="9325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54" name="Google Shape;154;p4: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slides are NOT  the most important part of your presentation. </a:t>
            </a:r>
          </a:p>
          <a:p>
            <a:endParaRPr lang="en-US" dirty="0"/>
          </a:p>
          <a:p>
            <a:r>
              <a:rPr lang="en-US" dirty="0"/>
              <a:t>The spotlight should </a:t>
            </a:r>
            <a:r>
              <a:rPr lang="en-US" b="1" dirty="0"/>
              <a:t>always be on you and what you say</a:t>
            </a:r>
          </a:p>
          <a:p>
            <a:endParaRPr lang="en-US" dirty="0"/>
          </a:p>
          <a:p>
            <a:r>
              <a:rPr lang="en-US" dirty="0"/>
              <a:t>Your slides should be lean and clean, so they integrate nicely with your oral content.</a:t>
            </a:r>
          </a:p>
        </p:txBody>
      </p:sp>
      <p:sp>
        <p:nvSpPr>
          <p:cNvPr id="4" name="Slide Number Placeholder 3"/>
          <p:cNvSpPr>
            <a:spLocks noGrp="1"/>
          </p:cNvSpPr>
          <p:nvPr>
            <p:ph type="sldNum" sz="quarter" idx="5"/>
          </p:nvPr>
        </p:nvSpPr>
        <p:spPr/>
        <p:txBody>
          <a:bodyPr/>
          <a:lstStyle/>
          <a:p>
            <a:fld id="{B168F62B-D469-46B1-BEB9-47DFFBE21566}" type="slidenum">
              <a:rPr lang="en-US" smtClean="0"/>
              <a:t>5</a:t>
            </a:fld>
            <a:endParaRPr lang="en-US"/>
          </a:p>
        </p:txBody>
      </p:sp>
    </p:spTree>
    <p:extLst>
      <p:ext uri="{BB962C8B-B14F-4D97-AF65-F5344CB8AC3E}">
        <p14:creationId xmlns:p14="http://schemas.microsoft.com/office/powerpoint/2010/main" val="361680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68F62B-D469-46B1-BEB9-47DFFBE21566}" type="slidenum">
              <a:rPr lang="en-US" smtClean="0"/>
              <a:t>6</a:t>
            </a:fld>
            <a:endParaRPr lang="en-US"/>
          </a:p>
        </p:txBody>
      </p:sp>
    </p:spTree>
    <p:extLst>
      <p:ext uri="{BB962C8B-B14F-4D97-AF65-F5344CB8AC3E}">
        <p14:creationId xmlns:p14="http://schemas.microsoft.com/office/powerpoint/2010/main" val="22603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mistake that many presenters make is to create slides they want to use as a script.</a:t>
            </a:r>
          </a:p>
          <a:p>
            <a:r>
              <a:rPr lang="en-US" b="1" dirty="0"/>
              <a:t>They're afraid of forgetting </a:t>
            </a:r>
            <a:r>
              <a:rPr lang="en-US" dirty="0"/>
              <a:t>something, so they put as much content as possible on each slide </a:t>
            </a:r>
            <a:r>
              <a:rPr lang="en-US" b="1" dirty="0"/>
              <a:t>to remind themselves what to say. </a:t>
            </a:r>
          </a:p>
          <a:p>
            <a:endParaRPr lang="en-US" dirty="0"/>
          </a:p>
          <a:p>
            <a:r>
              <a:rPr lang="en-US" dirty="0"/>
              <a:t>Keep in mind that the slides are for your audience, not for you. </a:t>
            </a:r>
          </a:p>
          <a:p>
            <a:r>
              <a:rPr lang="en-US" dirty="0"/>
              <a:t>The slides are there to </a:t>
            </a:r>
            <a:r>
              <a:rPr lang="en-US" b="1" dirty="0"/>
              <a:t>help your audience understand </a:t>
            </a:r>
            <a:r>
              <a:rPr lang="en-US" dirty="0"/>
              <a:t>and remember your key points. </a:t>
            </a:r>
          </a:p>
          <a:p>
            <a:endParaRPr lang="en-US" dirty="0"/>
          </a:p>
        </p:txBody>
      </p:sp>
      <p:sp>
        <p:nvSpPr>
          <p:cNvPr id="4" name="Slide Number Placeholder 3"/>
          <p:cNvSpPr>
            <a:spLocks noGrp="1"/>
          </p:cNvSpPr>
          <p:nvPr>
            <p:ph type="sldNum" sz="quarter" idx="5"/>
          </p:nvPr>
        </p:nvSpPr>
        <p:spPr/>
        <p:txBody>
          <a:bodyPr/>
          <a:lstStyle/>
          <a:p>
            <a:fld id="{B168F62B-D469-46B1-BEB9-47DFFBE21566}" type="slidenum">
              <a:rPr lang="en-US" smtClean="0"/>
              <a:t>7</a:t>
            </a:fld>
            <a:endParaRPr lang="en-US"/>
          </a:p>
        </p:txBody>
      </p:sp>
    </p:spTree>
    <p:extLst>
      <p:ext uri="{BB962C8B-B14F-4D97-AF65-F5344CB8AC3E}">
        <p14:creationId xmlns:p14="http://schemas.microsoft.com/office/powerpoint/2010/main" val="7876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heading of your slide is usually the first thing your audience sees. </a:t>
            </a:r>
          </a:p>
          <a:p>
            <a:r>
              <a:rPr lang="en-US" dirty="0"/>
              <a:t>That makes it a very powerful component of your presentation. </a:t>
            </a:r>
          </a:p>
          <a:p>
            <a:endParaRPr lang="en-US" dirty="0"/>
          </a:p>
          <a:p>
            <a:r>
              <a:rPr lang="en-US" dirty="0"/>
              <a:t>You can use slide headings to help your audience understand your topic by making them</a:t>
            </a:r>
            <a:r>
              <a:rPr lang="en-US" b="1" dirty="0"/>
              <a:t> more specific than generic</a:t>
            </a:r>
            <a:r>
              <a:rPr lang="en-US" dirty="0"/>
              <a:t>.</a:t>
            </a:r>
          </a:p>
        </p:txBody>
      </p:sp>
      <p:sp>
        <p:nvSpPr>
          <p:cNvPr id="4" name="Slide Number Placeholder 3"/>
          <p:cNvSpPr>
            <a:spLocks noGrp="1"/>
          </p:cNvSpPr>
          <p:nvPr>
            <p:ph type="sldNum" sz="quarter" idx="5"/>
          </p:nvPr>
        </p:nvSpPr>
        <p:spPr/>
        <p:txBody>
          <a:bodyPr/>
          <a:lstStyle/>
          <a:p>
            <a:fld id="{B168F62B-D469-46B1-BEB9-47DFFBE21566}" type="slidenum">
              <a:rPr lang="en-US" smtClean="0"/>
              <a:t>9</a:t>
            </a:fld>
            <a:endParaRPr lang="en-US"/>
          </a:p>
        </p:txBody>
      </p:sp>
    </p:spTree>
    <p:extLst>
      <p:ext uri="{BB962C8B-B14F-4D97-AF65-F5344CB8AC3E}">
        <p14:creationId xmlns:p14="http://schemas.microsoft.com/office/powerpoint/2010/main" val="399092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Make few students try in front of the class</a:t>
            </a:r>
            <a:endParaRPr/>
          </a:p>
          <a:p>
            <a:pPr marL="0" lvl="0" indent="0" algn="l" rtl="0">
              <a:spcBef>
                <a:spcPts val="0"/>
              </a:spcBef>
              <a:spcAft>
                <a:spcPts val="0"/>
              </a:spcAft>
              <a:buNone/>
            </a:pPr>
            <a:endParaRPr/>
          </a:p>
        </p:txBody>
      </p:sp>
      <p:sp>
        <p:nvSpPr>
          <p:cNvPr id="219" name="Google Shape;2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28933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Make few students try in front of the class</a:t>
            </a:r>
            <a:endParaRPr/>
          </a:p>
          <a:p>
            <a:pPr marL="0" lvl="0" indent="0" algn="l" rtl="0">
              <a:spcBef>
                <a:spcPts val="0"/>
              </a:spcBef>
              <a:spcAft>
                <a:spcPts val="0"/>
              </a:spcAft>
              <a:buNone/>
            </a:pPr>
            <a:endParaRPr/>
          </a:p>
        </p:txBody>
      </p:sp>
      <p:sp>
        <p:nvSpPr>
          <p:cNvPr id="219" name="Google Shape;2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6039-4571-6B13-C78A-6556C7FA6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DB2853-E7AE-55FC-A519-95BFD45C6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A2FC70-0589-F616-3A2F-104B1B106B2A}"/>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5" name="Footer Placeholder 4">
            <a:extLst>
              <a:ext uri="{FF2B5EF4-FFF2-40B4-BE49-F238E27FC236}">
                <a16:creationId xmlns:a16="http://schemas.microsoft.com/office/drawing/2014/main" id="{D523D95C-B8E6-D3B7-635C-D4636AF9F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DF8A5-E538-6013-7051-6B3F919326A4}"/>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59234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1BC8-2F3C-F4A2-EDA0-9BCDA3C78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7C171-6749-43A8-D7CB-E4267A2C6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4D07-8062-8936-0ADE-882E9E611F15}"/>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5" name="Footer Placeholder 4">
            <a:extLst>
              <a:ext uri="{FF2B5EF4-FFF2-40B4-BE49-F238E27FC236}">
                <a16:creationId xmlns:a16="http://schemas.microsoft.com/office/drawing/2014/main" id="{BA55E31A-2BBB-3345-15B0-8A0E304BB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5DDD-0CF1-C38A-30E7-ADC7C008D671}"/>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6083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63CB42-CA8F-2021-694C-B87F3C510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C96E5-19DE-993A-8A92-D0EFFDEBA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7D4A3-821C-2802-FEBD-BEFAB68E37F4}"/>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5" name="Footer Placeholder 4">
            <a:extLst>
              <a:ext uri="{FF2B5EF4-FFF2-40B4-BE49-F238E27FC236}">
                <a16:creationId xmlns:a16="http://schemas.microsoft.com/office/drawing/2014/main" id="{A9E2F359-A992-7939-617A-822E2DAB4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C89D3-584F-D30D-2ABF-AAD3A3C6F03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05181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27"/>
        <p:cNvGrpSpPr/>
        <p:nvPr/>
      </p:nvGrpSpPr>
      <p:grpSpPr>
        <a:xfrm>
          <a:off x="0" y="0"/>
          <a:ext cx="0" cy="0"/>
          <a:chOff x="0" y="0"/>
          <a:chExt cx="0" cy="0"/>
        </a:xfrm>
      </p:grpSpPr>
    </p:spTree>
    <p:extLst>
      <p:ext uri="{BB962C8B-B14F-4D97-AF65-F5344CB8AC3E}">
        <p14:creationId xmlns:p14="http://schemas.microsoft.com/office/powerpoint/2010/main" val="99097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3189-7991-115A-41A7-605A3AA50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D71ED-97D4-096B-8F42-233E6A77E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1B100-7D7C-A2B6-E59A-E8AF4061C5E1}"/>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5" name="Footer Placeholder 4">
            <a:extLst>
              <a:ext uri="{FF2B5EF4-FFF2-40B4-BE49-F238E27FC236}">
                <a16:creationId xmlns:a16="http://schemas.microsoft.com/office/drawing/2014/main" id="{305C3FB5-70DB-95CA-199A-C6CAF782A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5B8B3-D4FB-2ED2-62A7-6578CDDB5D4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489574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A4C9-2DAD-F12A-0116-0108FBB95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4EB86A-A8AE-C40E-44A5-D0B31C690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8D1D4-B52B-68C4-209F-3C0BC98F085D}"/>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5" name="Footer Placeholder 4">
            <a:extLst>
              <a:ext uri="{FF2B5EF4-FFF2-40B4-BE49-F238E27FC236}">
                <a16:creationId xmlns:a16="http://schemas.microsoft.com/office/drawing/2014/main" id="{50FC7DE0-5956-D09B-2BC2-0A6622E84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879C5-4D20-81BB-B71F-C80E5EE8B36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6087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8EFE-A169-CAAE-58A5-585D006A6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632D6-D349-1FBC-50E3-E37AD93E1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6A5A87-FE02-ED66-D641-AF4726D5B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FFFC67-B721-64D0-1ADD-5264B3E760D8}"/>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6" name="Footer Placeholder 5">
            <a:extLst>
              <a:ext uri="{FF2B5EF4-FFF2-40B4-BE49-F238E27FC236}">
                <a16:creationId xmlns:a16="http://schemas.microsoft.com/office/drawing/2014/main" id="{1B1D9964-AFE7-FD2E-7098-2255CC3A8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097FD-1524-6403-B1DD-1C3D51531D98}"/>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53813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C31E-32D0-A702-8D5D-C3009DDAD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29BA9-A861-2F12-DBAD-B034E66B4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CD38A-712F-7087-3795-B55361C80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980F8-3627-D806-5600-5FEE72259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9E104-7ECA-220D-A15B-BBBE8755B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0A756-1B57-FF34-F743-EC1F54DEEA6E}"/>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8" name="Footer Placeholder 7">
            <a:extLst>
              <a:ext uri="{FF2B5EF4-FFF2-40B4-BE49-F238E27FC236}">
                <a16:creationId xmlns:a16="http://schemas.microsoft.com/office/drawing/2014/main" id="{05BC07BD-F8A3-4389-42A8-41187A3077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0CF0DA-71D5-B3F4-4429-286A273A47BA}"/>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315466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9508-4D18-2D89-BADF-37E70AA70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DB497-FCCA-E2B7-191F-0D736576D7FE}"/>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4" name="Footer Placeholder 3">
            <a:extLst>
              <a:ext uri="{FF2B5EF4-FFF2-40B4-BE49-F238E27FC236}">
                <a16:creationId xmlns:a16="http://schemas.microsoft.com/office/drawing/2014/main" id="{143619B7-A40E-59B9-6C48-B93BF8243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FFDFF-C537-698A-29F4-A6FB56455243}"/>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229764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7CC7C-2E42-B012-CE76-F30B0DD29A40}"/>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3" name="Footer Placeholder 2">
            <a:extLst>
              <a:ext uri="{FF2B5EF4-FFF2-40B4-BE49-F238E27FC236}">
                <a16:creationId xmlns:a16="http://schemas.microsoft.com/office/drawing/2014/main" id="{5B61AE4A-B7C3-F6E1-58D4-9A8CCB429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9C721-3C61-663F-0F95-80A1F2948CAE}"/>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276266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3D82-C49E-5BF7-24F8-8697925DF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8DBF1-F6A7-DDEB-1E20-340B4AFF6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D531F-14D5-A106-3075-461F5261F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99322-49F2-323E-5B2B-BF640D701A02}"/>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6" name="Footer Placeholder 5">
            <a:extLst>
              <a:ext uri="{FF2B5EF4-FFF2-40B4-BE49-F238E27FC236}">
                <a16:creationId xmlns:a16="http://schemas.microsoft.com/office/drawing/2014/main" id="{7E72265F-2D1B-BC05-F021-D3ED30209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42C60-79F4-044A-B029-D3B5AF197C16}"/>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424100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8D4D-13F1-EA56-DA83-8C4B6C3D1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D5DA2F-5FAC-59BA-2AA3-ADB32E4F71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B5C7F5-432A-539A-4D14-6978A9202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1FE0F-B26D-5E45-73C0-2DA09658D9DA}"/>
              </a:ext>
            </a:extLst>
          </p:cNvPr>
          <p:cNvSpPr>
            <a:spLocks noGrp="1"/>
          </p:cNvSpPr>
          <p:nvPr>
            <p:ph type="dt" sz="half" idx="10"/>
          </p:nvPr>
        </p:nvSpPr>
        <p:spPr/>
        <p:txBody>
          <a:bodyPr/>
          <a:lstStyle/>
          <a:p>
            <a:fld id="{B799034C-FACF-485D-9F7E-59B5C1A32EF9}" type="datetimeFigureOut">
              <a:rPr lang="en-US" smtClean="0"/>
              <a:t>5/26/2023</a:t>
            </a:fld>
            <a:endParaRPr lang="en-US"/>
          </a:p>
        </p:txBody>
      </p:sp>
      <p:sp>
        <p:nvSpPr>
          <p:cNvPr id="6" name="Footer Placeholder 5">
            <a:extLst>
              <a:ext uri="{FF2B5EF4-FFF2-40B4-BE49-F238E27FC236}">
                <a16:creationId xmlns:a16="http://schemas.microsoft.com/office/drawing/2014/main" id="{A82CAD79-B599-C204-B7F4-8C22D777A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24BE6-4799-B144-A339-F28F4A27BBFA}"/>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4279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90B97D-84F3-4934-6E1F-206898B4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40F13D-D4D3-BD9C-45D3-0DA60DE5A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9358D-9CD9-FF49-FDD4-13B2FF47A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9034C-FACF-485D-9F7E-59B5C1A32EF9}" type="datetimeFigureOut">
              <a:rPr lang="en-US" smtClean="0"/>
              <a:t>5/26/2023</a:t>
            </a:fld>
            <a:endParaRPr lang="en-US"/>
          </a:p>
        </p:txBody>
      </p:sp>
      <p:sp>
        <p:nvSpPr>
          <p:cNvPr id="5" name="Footer Placeholder 4">
            <a:extLst>
              <a:ext uri="{FF2B5EF4-FFF2-40B4-BE49-F238E27FC236}">
                <a16:creationId xmlns:a16="http://schemas.microsoft.com/office/drawing/2014/main" id="{BE9006AA-A081-A9A5-8393-6A3339B56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C9FD81-BDD7-CF4B-EA86-D1CBD4719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22689-29FD-4E13-931C-F81FF694B5F9}" type="slidenum">
              <a:rPr lang="en-US" smtClean="0"/>
              <a:t>‹#›</a:t>
            </a:fld>
            <a:endParaRPr lang="en-US"/>
          </a:p>
        </p:txBody>
      </p:sp>
    </p:spTree>
    <p:extLst>
      <p:ext uri="{BB962C8B-B14F-4D97-AF65-F5344CB8AC3E}">
        <p14:creationId xmlns:p14="http://schemas.microsoft.com/office/powerpoint/2010/main" val="3859870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drive/folders/1kEWEqQGKujuCVrr3TSr6h-FvX2j0BsFA?usp=drive_f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DC2835-4674-9027-5F82-06E560FB3916}"/>
              </a:ext>
            </a:extLst>
          </p:cNvPr>
          <p:cNvSpPr txBox="1"/>
          <p:nvPr/>
        </p:nvSpPr>
        <p:spPr>
          <a:xfrm>
            <a:off x="736883" y="1004249"/>
            <a:ext cx="10845111" cy="1107996"/>
          </a:xfrm>
          <a:prstGeom prst="rect">
            <a:avLst/>
          </a:prstGeom>
          <a:noFill/>
        </p:spPr>
        <p:txBody>
          <a:bodyPr wrap="square" rtlCol="0">
            <a:spAutoFit/>
          </a:bodyPr>
          <a:lstStyle/>
          <a:p>
            <a:pPr algn="ctr"/>
            <a:r>
              <a:rPr lang="en-US" sz="6600" i="0" dirty="0">
                <a:solidFill>
                  <a:srgbClr val="000000"/>
                </a:solidFill>
                <a:effectLst/>
              </a:rPr>
              <a:t>Power Point </a:t>
            </a:r>
            <a:r>
              <a:rPr lang="en-US" sz="6600" b="1" i="0" dirty="0">
                <a:solidFill>
                  <a:srgbClr val="EE3111"/>
                </a:solidFill>
                <a:effectLst/>
              </a:rPr>
              <a:t>for zero to hero !</a:t>
            </a:r>
            <a:endParaRPr lang="en-US" sz="6600" b="1" dirty="0">
              <a:solidFill>
                <a:srgbClr val="EE3111"/>
              </a:solidFill>
            </a:endParaRPr>
          </a:p>
        </p:txBody>
      </p:sp>
      <p:pic>
        <p:nvPicPr>
          <p:cNvPr id="5" name="Picture 4">
            <a:extLst>
              <a:ext uri="{FF2B5EF4-FFF2-40B4-BE49-F238E27FC236}">
                <a16:creationId xmlns:a16="http://schemas.microsoft.com/office/drawing/2014/main" id="{B74F1DE8-2C51-5F4A-AE58-D2BA415A0F40}"/>
              </a:ext>
            </a:extLst>
          </p:cNvPr>
          <p:cNvPicPr>
            <a:picLocks noChangeAspect="1"/>
          </p:cNvPicPr>
          <p:nvPr/>
        </p:nvPicPr>
        <p:blipFill>
          <a:blip r:embed="rId2"/>
          <a:stretch>
            <a:fillRect/>
          </a:stretch>
        </p:blipFill>
        <p:spPr>
          <a:xfrm>
            <a:off x="5566813" y="248117"/>
            <a:ext cx="715808" cy="699723"/>
          </a:xfrm>
          <a:prstGeom prst="rect">
            <a:avLst/>
          </a:prstGeom>
        </p:spPr>
      </p:pic>
      <p:cxnSp>
        <p:nvCxnSpPr>
          <p:cNvPr id="7" name="Straight Arrow Connector 6">
            <a:extLst>
              <a:ext uri="{FF2B5EF4-FFF2-40B4-BE49-F238E27FC236}">
                <a16:creationId xmlns:a16="http://schemas.microsoft.com/office/drawing/2014/main" id="{FDB8D40E-5FD8-7905-D575-0D073C60492E}"/>
              </a:ext>
            </a:extLst>
          </p:cNvPr>
          <p:cNvCxnSpPr>
            <a:cxnSpLocks/>
          </p:cNvCxnSpPr>
          <p:nvPr/>
        </p:nvCxnSpPr>
        <p:spPr>
          <a:xfrm flipV="1">
            <a:off x="360174" y="4939299"/>
            <a:ext cx="11221820" cy="69160"/>
          </a:xfrm>
          <a:prstGeom prst="straightConnector1">
            <a:avLst/>
          </a:prstGeom>
          <a:ln w="76200">
            <a:solidFill>
              <a:srgbClr val="EE311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F2C0B4B-67C7-BEF5-83EF-8002BD804061}"/>
              </a:ext>
            </a:extLst>
          </p:cNvPr>
          <p:cNvSpPr txBox="1"/>
          <p:nvPr/>
        </p:nvSpPr>
        <p:spPr>
          <a:xfrm>
            <a:off x="287346" y="3227358"/>
            <a:ext cx="1316579" cy="646331"/>
          </a:xfrm>
          <a:prstGeom prst="rect">
            <a:avLst/>
          </a:prstGeom>
          <a:noFill/>
        </p:spPr>
        <p:txBody>
          <a:bodyPr wrap="none" rtlCol="0">
            <a:spAutoFit/>
          </a:bodyPr>
          <a:lstStyle/>
          <a:p>
            <a:pPr algn="ctr"/>
            <a:r>
              <a:rPr lang="en-US" dirty="0"/>
              <a:t>Welcome to</a:t>
            </a:r>
            <a:br>
              <a:rPr lang="en-US" dirty="0"/>
            </a:br>
            <a:r>
              <a:rPr lang="en-US" dirty="0"/>
              <a:t>Power Point</a:t>
            </a:r>
            <a:endParaRPr lang="en-US" b="1" dirty="0"/>
          </a:p>
        </p:txBody>
      </p:sp>
      <p:sp>
        <p:nvSpPr>
          <p:cNvPr id="10" name="TextBox 9">
            <a:extLst>
              <a:ext uri="{FF2B5EF4-FFF2-40B4-BE49-F238E27FC236}">
                <a16:creationId xmlns:a16="http://schemas.microsoft.com/office/drawing/2014/main" id="{EA9854EC-6167-0828-B0AF-95977C77C145}"/>
              </a:ext>
            </a:extLst>
          </p:cNvPr>
          <p:cNvSpPr txBox="1"/>
          <p:nvPr/>
        </p:nvSpPr>
        <p:spPr>
          <a:xfrm>
            <a:off x="1847347" y="3216986"/>
            <a:ext cx="1802096" cy="646331"/>
          </a:xfrm>
          <a:prstGeom prst="rect">
            <a:avLst/>
          </a:prstGeom>
          <a:noFill/>
        </p:spPr>
        <p:txBody>
          <a:bodyPr wrap="none" rtlCol="0">
            <a:spAutoFit/>
          </a:bodyPr>
          <a:lstStyle>
            <a:defPPr>
              <a:defRPr lang="en-US"/>
            </a:defPPr>
            <a:lvl1pPr algn="ctr"/>
          </a:lstStyle>
          <a:p>
            <a:r>
              <a:rPr lang="en-US" dirty="0"/>
              <a:t>Design principles</a:t>
            </a:r>
          </a:p>
          <a:p>
            <a:r>
              <a:rPr lang="en-US" dirty="0"/>
              <a:t> on slides</a:t>
            </a:r>
          </a:p>
        </p:txBody>
      </p:sp>
      <p:sp>
        <p:nvSpPr>
          <p:cNvPr id="16" name="TextBox 15">
            <a:extLst>
              <a:ext uri="{FF2B5EF4-FFF2-40B4-BE49-F238E27FC236}">
                <a16:creationId xmlns:a16="http://schemas.microsoft.com/office/drawing/2014/main" id="{52859B06-4D26-28F1-9957-B7486865F2F5}"/>
              </a:ext>
            </a:extLst>
          </p:cNvPr>
          <p:cNvSpPr txBox="1"/>
          <p:nvPr/>
        </p:nvSpPr>
        <p:spPr>
          <a:xfrm>
            <a:off x="559226" y="5336582"/>
            <a:ext cx="722185" cy="369332"/>
          </a:xfrm>
          <a:prstGeom prst="rect">
            <a:avLst/>
          </a:prstGeom>
          <a:noFill/>
        </p:spPr>
        <p:txBody>
          <a:bodyPr wrap="none" rtlCol="0">
            <a:spAutoFit/>
          </a:bodyPr>
          <a:lstStyle/>
          <a:p>
            <a:r>
              <a:rPr lang="en-US" dirty="0">
                <a:solidFill>
                  <a:schemeClr val="bg2">
                    <a:lumMod val="50000"/>
                  </a:schemeClr>
                </a:solidFill>
              </a:rPr>
              <a:t>DAY 1</a:t>
            </a:r>
          </a:p>
        </p:txBody>
      </p:sp>
      <p:sp>
        <p:nvSpPr>
          <p:cNvPr id="2" name="TextBox 1">
            <a:extLst>
              <a:ext uri="{FF2B5EF4-FFF2-40B4-BE49-F238E27FC236}">
                <a16:creationId xmlns:a16="http://schemas.microsoft.com/office/drawing/2014/main" id="{D8E75CB6-3CA0-45D6-07C1-A4A26E208C8C}"/>
              </a:ext>
            </a:extLst>
          </p:cNvPr>
          <p:cNvSpPr txBox="1"/>
          <p:nvPr/>
        </p:nvSpPr>
        <p:spPr>
          <a:xfrm>
            <a:off x="2249372" y="5336582"/>
            <a:ext cx="722185" cy="369332"/>
          </a:xfrm>
          <a:prstGeom prst="rect">
            <a:avLst/>
          </a:prstGeom>
          <a:noFill/>
        </p:spPr>
        <p:txBody>
          <a:bodyPr wrap="none" rtlCol="0">
            <a:spAutoFit/>
          </a:bodyPr>
          <a:lstStyle/>
          <a:p>
            <a:r>
              <a:rPr lang="en-US" dirty="0">
                <a:solidFill>
                  <a:schemeClr val="bg2">
                    <a:lumMod val="50000"/>
                  </a:schemeClr>
                </a:solidFill>
              </a:rPr>
              <a:t>DAY 2</a:t>
            </a:r>
          </a:p>
        </p:txBody>
      </p:sp>
      <p:sp>
        <p:nvSpPr>
          <p:cNvPr id="6" name="TextBox 5">
            <a:extLst>
              <a:ext uri="{FF2B5EF4-FFF2-40B4-BE49-F238E27FC236}">
                <a16:creationId xmlns:a16="http://schemas.microsoft.com/office/drawing/2014/main" id="{F5B44FC9-9B7A-E629-E0CD-1D088B16335F}"/>
              </a:ext>
            </a:extLst>
          </p:cNvPr>
          <p:cNvSpPr txBox="1"/>
          <p:nvPr/>
        </p:nvSpPr>
        <p:spPr>
          <a:xfrm>
            <a:off x="3939518" y="5336582"/>
            <a:ext cx="722185" cy="369332"/>
          </a:xfrm>
          <a:prstGeom prst="rect">
            <a:avLst/>
          </a:prstGeom>
          <a:noFill/>
        </p:spPr>
        <p:txBody>
          <a:bodyPr wrap="none" rtlCol="0">
            <a:spAutoFit/>
          </a:bodyPr>
          <a:lstStyle/>
          <a:p>
            <a:r>
              <a:rPr lang="en-US" dirty="0">
                <a:solidFill>
                  <a:schemeClr val="bg2">
                    <a:lumMod val="50000"/>
                  </a:schemeClr>
                </a:solidFill>
              </a:rPr>
              <a:t>DAY 3</a:t>
            </a:r>
          </a:p>
        </p:txBody>
      </p:sp>
      <p:sp>
        <p:nvSpPr>
          <p:cNvPr id="8" name="TextBox 7">
            <a:extLst>
              <a:ext uri="{FF2B5EF4-FFF2-40B4-BE49-F238E27FC236}">
                <a16:creationId xmlns:a16="http://schemas.microsoft.com/office/drawing/2014/main" id="{7ADCAC26-FF40-1517-8556-00A65783CA40}"/>
              </a:ext>
            </a:extLst>
          </p:cNvPr>
          <p:cNvSpPr txBox="1"/>
          <p:nvPr/>
        </p:nvSpPr>
        <p:spPr>
          <a:xfrm>
            <a:off x="5629664" y="5336582"/>
            <a:ext cx="722185" cy="369332"/>
          </a:xfrm>
          <a:prstGeom prst="rect">
            <a:avLst/>
          </a:prstGeom>
          <a:noFill/>
        </p:spPr>
        <p:txBody>
          <a:bodyPr wrap="none" rtlCol="0">
            <a:spAutoFit/>
          </a:bodyPr>
          <a:lstStyle/>
          <a:p>
            <a:r>
              <a:rPr lang="en-US" dirty="0">
                <a:solidFill>
                  <a:schemeClr val="bg2">
                    <a:lumMod val="50000"/>
                  </a:schemeClr>
                </a:solidFill>
              </a:rPr>
              <a:t>DAY 4</a:t>
            </a:r>
          </a:p>
        </p:txBody>
      </p:sp>
      <p:sp>
        <p:nvSpPr>
          <p:cNvPr id="13" name="TextBox 12">
            <a:extLst>
              <a:ext uri="{FF2B5EF4-FFF2-40B4-BE49-F238E27FC236}">
                <a16:creationId xmlns:a16="http://schemas.microsoft.com/office/drawing/2014/main" id="{705C7CBB-DBFC-F094-70D3-450F82A2C66F}"/>
              </a:ext>
            </a:extLst>
          </p:cNvPr>
          <p:cNvSpPr txBox="1"/>
          <p:nvPr/>
        </p:nvSpPr>
        <p:spPr>
          <a:xfrm>
            <a:off x="7319810" y="5336582"/>
            <a:ext cx="722185" cy="369332"/>
          </a:xfrm>
          <a:prstGeom prst="rect">
            <a:avLst/>
          </a:prstGeom>
          <a:noFill/>
        </p:spPr>
        <p:txBody>
          <a:bodyPr wrap="none" rtlCol="0">
            <a:spAutoFit/>
          </a:bodyPr>
          <a:lstStyle/>
          <a:p>
            <a:r>
              <a:rPr lang="en-US" dirty="0">
                <a:solidFill>
                  <a:schemeClr val="bg2">
                    <a:lumMod val="50000"/>
                  </a:schemeClr>
                </a:solidFill>
              </a:rPr>
              <a:t>DAY 5</a:t>
            </a:r>
          </a:p>
        </p:txBody>
      </p:sp>
      <p:sp>
        <p:nvSpPr>
          <p:cNvPr id="20" name="TextBox 19">
            <a:extLst>
              <a:ext uri="{FF2B5EF4-FFF2-40B4-BE49-F238E27FC236}">
                <a16:creationId xmlns:a16="http://schemas.microsoft.com/office/drawing/2014/main" id="{E69E8221-8ACF-7FAA-CD43-D2E057D0D42B}"/>
              </a:ext>
            </a:extLst>
          </p:cNvPr>
          <p:cNvSpPr txBox="1"/>
          <p:nvPr/>
        </p:nvSpPr>
        <p:spPr>
          <a:xfrm>
            <a:off x="9009956" y="5336582"/>
            <a:ext cx="722185" cy="369332"/>
          </a:xfrm>
          <a:prstGeom prst="rect">
            <a:avLst/>
          </a:prstGeom>
          <a:noFill/>
        </p:spPr>
        <p:txBody>
          <a:bodyPr wrap="none" rtlCol="0">
            <a:spAutoFit/>
          </a:bodyPr>
          <a:lstStyle/>
          <a:p>
            <a:r>
              <a:rPr lang="en-US" dirty="0">
                <a:solidFill>
                  <a:schemeClr val="bg2">
                    <a:lumMod val="50000"/>
                  </a:schemeClr>
                </a:solidFill>
              </a:rPr>
              <a:t>DAY 6</a:t>
            </a:r>
          </a:p>
        </p:txBody>
      </p:sp>
      <p:cxnSp>
        <p:nvCxnSpPr>
          <p:cNvPr id="22" name="Straight Connector 21">
            <a:extLst>
              <a:ext uri="{FF2B5EF4-FFF2-40B4-BE49-F238E27FC236}">
                <a16:creationId xmlns:a16="http://schemas.microsoft.com/office/drawing/2014/main" id="{56DFC8F9-173B-9124-D3A2-1F614F6E05AA}"/>
              </a:ext>
            </a:extLst>
          </p:cNvPr>
          <p:cNvCxnSpPr>
            <a:cxnSpLocks/>
          </p:cNvCxnSpPr>
          <p:nvPr/>
        </p:nvCxnSpPr>
        <p:spPr>
          <a:xfrm>
            <a:off x="920319" y="4036103"/>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0D575F-C22C-0EC2-CD5B-430D356E46D7}"/>
              </a:ext>
            </a:extLst>
          </p:cNvPr>
          <p:cNvSpPr txBox="1"/>
          <p:nvPr/>
        </p:nvSpPr>
        <p:spPr>
          <a:xfrm>
            <a:off x="3828181" y="3216986"/>
            <a:ext cx="1034259" cy="646331"/>
          </a:xfrm>
          <a:prstGeom prst="rect">
            <a:avLst/>
          </a:prstGeom>
          <a:noFill/>
        </p:spPr>
        <p:txBody>
          <a:bodyPr wrap="none" rtlCol="0">
            <a:spAutoFit/>
          </a:bodyPr>
          <a:lstStyle/>
          <a:p>
            <a:pPr algn="ctr"/>
            <a:r>
              <a:rPr lang="en-US" b="1" dirty="0">
                <a:solidFill>
                  <a:schemeClr val="accent1"/>
                </a:solidFill>
              </a:rPr>
              <a:t>Headline</a:t>
            </a:r>
          </a:p>
          <a:p>
            <a:pPr algn="ctr"/>
            <a:r>
              <a:rPr lang="en-US" b="1" dirty="0">
                <a:solidFill>
                  <a:schemeClr val="accent1"/>
                </a:solidFill>
              </a:rPr>
              <a:t>bullets</a:t>
            </a:r>
          </a:p>
        </p:txBody>
      </p:sp>
      <p:sp>
        <p:nvSpPr>
          <p:cNvPr id="25" name="TextBox 24">
            <a:extLst>
              <a:ext uri="{FF2B5EF4-FFF2-40B4-BE49-F238E27FC236}">
                <a16:creationId xmlns:a16="http://schemas.microsoft.com/office/drawing/2014/main" id="{B6413D07-EB12-3ADC-EFB4-DA3C086C2BF3}"/>
              </a:ext>
            </a:extLst>
          </p:cNvPr>
          <p:cNvSpPr txBox="1"/>
          <p:nvPr/>
        </p:nvSpPr>
        <p:spPr>
          <a:xfrm>
            <a:off x="10520245" y="5364224"/>
            <a:ext cx="1191352" cy="369332"/>
          </a:xfrm>
          <a:prstGeom prst="rect">
            <a:avLst/>
          </a:prstGeom>
          <a:noFill/>
        </p:spPr>
        <p:txBody>
          <a:bodyPr wrap="none" rtlCol="0">
            <a:spAutoFit/>
          </a:bodyPr>
          <a:lstStyle/>
          <a:p>
            <a:r>
              <a:rPr lang="en-US" dirty="0">
                <a:solidFill>
                  <a:schemeClr val="bg2">
                    <a:lumMod val="50000"/>
                  </a:schemeClr>
                </a:solidFill>
              </a:rPr>
              <a:t>WEEK END</a:t>
            </a:r>
          </a:p>
        </p:txBody>
      </p:sp>
      <p:cxnSp>
        <p:nvCxnSpPr>
          <p:cNvPr id="26" name="Straight Connector 25">
            <a:extLst>
              <a:ext uri="{FF2B5EF4-FFF2-40B4-BE49-F238E27FC236}">
                <a16:creationId xmlns:a16="http://schemas.microsoft.com/office/drawing/2014/main" id="{4419D95E-36BF-579C-47F1-4F9E1A185817}"/>
              </a:ext>
            </a:extLst>
          </p:cNvPr>
          <p:cNvCxnSpPr>
            <a:cxnSpLocks/>
          </p:cNvCxnSpPr>
          <p:nvPr/>
        </p:nvCxnSpPr>
        <p:spPr>
          <a:xfrm>
            <a:off x="264346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2466E4-4AFF-22C7-69BF-503634FD2F1F}"/>
              </a:ext>
            </a:extLst>
          </p:cNvPr>
          <p:cNvCxnSpPr>
            <a:cxnSpLocks/>
          </p:cNvCxnSpPr>
          <p:nvPr/>
        </p:nvCxnSpPr>
        <p:spPr>
          <a:xfrm>
            <a:off x="438536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3E45B3-DD09-80B8-E023-4AED7158C19D}"/>
              </a:ext>
            </a:extLst>
          </p:cNvPr>
          <p:cNvSpPr txBox="1"/>
          <p:nvPr/>
        </p:nvSpPr>
        <p:spPr>
          <a:xfrm>
            <a:off x="5166995" y="3196242"/>
            <a:ext cx="1373838" cy="646331"/>
          </a:xfrm>
          <a:prstGeom prst="rect">
            <a:avLst/>
          </a:prstGeom>
          <a:noFill/>
        </p:spPr>
        <p:txBody>
          <a:bodyPr wrap="none" rtlCol="0">
            <a:spAutoFit/>
          </a:bodyPr>
          <a:lstStyle/>
          <a:p>
            <a:pPr algn="ctr"/>
            <a:r>
              <a:rPr lang="en-US" dirty="0"/>
              <a:t>Say it</a:t>
            </a:r>
          </a:p>
          <a:p>
            <a:pPr algn="ctr"/>
            <a:r>
              <a:rPr lang="en-US" dirty="0"/>
              <a:t> graphically !</a:t>
            </a:r>
            <a:endParaRPr lang="en-US" b="1" dirty="0"/>
          </a:p>
        </p:txBody>
      </p:sp>
      <p:sp>
        <p:nvSpPr>
          <p:cNvPr id="14" name="TextBox 13">
            <a:extLst>
              <a:ext uri="{FF2B5EF4-FFF2-40B4-BE49-F238E27FC236}">
                <a16:creationId xmlns:a16="http://schemas.microsoft.com/office/drawing/2014/main" id="{C3CEA97C-F947-AAF5-2C53-75A64942546F}"/>
              </a:ext>
            </a:extLst>
          </p:cNvPr>
          <p:cNvSpPr txBox="1"/>
          <p:nvPr/>
        </p:nvSpPr>
        <p:spPr>
          <a:xfrm>
            <a:off x="6963995" y="3216986"/>
            <a:ext cx="1292020" cy="646331"/>
          </a:xfrm>
          <a:prstGeom prst="rect">
            <a:avLst/>
          </a:prstGeom>
          <a:noFill/>
        </p:spPr>
        <p:txBody>
          <a:bodyPr wrap="none" rtlCol="0">
            <a:spAutoFit/>
          </a:bodyPr>
          <a:lstStyle/>
          <a:p>
            <a:pPr algn="ctr"/>
            <a:r>
              <a:rPr lang="en-US" dirty="0"/>
              <a:t> Highlight  </a:t>
            </a:r>
          </a:p>
          <a:p>
            <a:pPr algn="ctr"/>
            <a:r>
              <a:rPr lang="en-US" dirty="0"/>
              <a:t>information</a:t>
            </a:r>
            <a:endParaRPr lang="en-US" b="1" dirty="0"/>
          </a:p>
        </p:txBody>
      </p:sp>
      <p:cxnSp>
        <p:nvCxnSpPr>
          <p:cNvPr id="15" name="Straight Connector 14">
            <a:extLst>
              <a:ext uri="{FF2B5EF4-FFF2-40B4-BE49-F238E27FC236}">
                <a16:creationId xmlns:a16="http://schemas.microsoft.com/office/drawing/2014/main" id="{F4DCEDCE-A1D5-1082-BA22-229CA2B3CD73}"/>
              </a:ext>
            </a:extLst>
          </p:cNvPr>
          <p:cNvCxnSpPr>
            <a:cxnSpLocks/>
          </p:cNvCxnSpPr>
          <p:nvPr/>
        </p:nvCxnSpPr>
        <p:spPr>
          <a:xfrm>
            <a:off x="5828598" y="4004987"/>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492501-6948-8BA5-0E26-1D72AF45A36B}"/>
              </a:ext>
            </a:extLst>
          </p:cNvPr>
          <p:cNvSpPr txBox="1"/>
          <p:nvPr/>
        </p:nvSpPr>
        <p:spPr>
          <a:xfrm>
            <a:off x="8425510" y="3206614"/>
            <a:ext cx="2041008" cy="646331"/>
          </a:xfrm>
          <a:prstGeom prst="rect">
            <a:avLst/>
          </a:prstGeom>
          <a:noFill/>
        </p:spPr>
        <p:txBody>
          <a:bodyPr wrap="none" rtlCol="0">
            <a:spAutoFit/>
          </a:bodyPr>
          <a:lstStyle/>
          <a:p>
            <a:pPr algn="ctr"/>
            <a:r>
              <a:rPr lang="en-US" dirty="0"/>
              <a:t>Animation </a:t>
            </a:r>
          </a:p>
          <a:p>
            <a:pPr algn="ctr"/>
            <a:r>
              <a:rPr lang="en-US" dirty="0"/>
              <a:t>&amp; speaker behavior</a:t>
            </a:r>
          </a:p>
        </p:txBody>
      </p:sp>
      <p:cxnSp>
        <p:nvCxnSpPr>
          <p:cNvPr id="18" name="Straight Connector 17">
            <a:extLst>
              <a:ext uri="{FF2B5EF4-FFF2-40B4-BE49-F238E27FC236}">
                <a16:creationId xmlns:a16="http://schemas.microsoft.com/office/drawing/2014/main" id="{60981939-5A2E-1A4A-5A88-B55F0A623B3A}"/>
              </a:ext>
            </a:extLst>
          </p:cNvPr>
          <p:cNvCxnSpPr>
            <a:cxnSpLocks/>
          </p:cNvCxnSpPr>
          <p:nvPr/>
        </p:nvCxnSpPr>
        <p:spPr>
          <a:xfrm>
            <a:off x="750507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FA4093-A1A2-A2EF-DF8C-5E702B4DAF77}"/>
              </a:ext>
            </a:extLst>
          </p:cNvPr>
          <p:cNvCxnSpPr>
            <a:cxnSpLocks/>
          </p:cNvCxnSpPr>
          <p:nvPr/>
        </p:nvCxnSpPr>
        <p:spPr>
          <a:xfrm>
            <a:off x="9486069" y="4015359"/>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127E18C-DAA4-B34B-5F13-A5DF9635E4AD}"/>
              </a:ext>
            </a:extLst>
          </p:cNvPr>
          <p:cNvSpPr txBox="1"/>
          <p:nvPr/>
        </p:nvSpPr>
        <p:spPr>
          <a:xfrm>
            <a:off x="10700102" y="3310829"/>
            <a:ext cx="1011495" cy="369332"/>
          </a:xfrm>
          <a:prstGeom prst="rect">
            <a:avLst/>
          </a:prstGeom>
          <a:noFill/>
        </p:spPr>
        <p:txBody>
          <a:bodyPr wrap="none" rtlCol="0">
            <a:spAutoFit/>
          </a:bodyPr>
          <a:lstStyle/>
          <a:p>
            <a:pPr algn="ctr"/>
            <a:r>
              <a:rPr lang="en-US" b="1" dirty="0">
                <a:solidFill>
                  <a:srgbClr val="FF0000"/>
                </a:solidFill>
              </a:rPr>
              <a:t>PROJECT</a:t>
            </a:r>
          </a:p>
        </p:txBody>
      </p:sp>
      <p:cxnSp>
        <p:nvCxnSpPr>
          <p:cNvPr id="24" name="Straight Connector 23">
            <a:extLst>
              <a:ext uri="{FF2B5EF4-FFF2-40B4-BE49-F238E27FC236}">
                <a16:creationId xmlns:a16="http://schemas.microsoft.com/office/drawing/2014/main" id="{3FFF56D9-48B7-5231-3305-5AE79B6A8802}"/>
              </a:ext>
            </a:extLst>
          </p:cNvPr>
          <p:cNvCxnSpPr>
            <a:cxnSpLocks/>
          </p:cNvCxnSpPr>
          <p:nvPr/>
        </p:nvCxnSpPr>
        <p:spPr>
          <a:xfrm>
            <a:off x="11261171" y="4043858"/>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9A5CB5F5-6A07-C62B-B195-F95E3133497D}"/>
              </a:ext>
            </a:extLst>
          </p:cNvPr>
          <p:cNvSpPr/>
          <p:nvPr/>
        </p:nvSpPr>
        <p:spPr>
          <a:xfrm>
            <a:off x="4049851" y="2393696"/>
            <a:ext cx="501517" cy="75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54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8C30-1ECE-95CD-47CD-008F9ED07699}"/>
              </a:ext>
            </a:extLst>
          </p:cNvPr>
          <p:cNvSpPr txBox="1"/>
          <p:nvPr/>
        </p:nvSpPr>
        <p:spPr>
          <a:xfrm>
            <a:off x="4296374" y="5206251"/>
            <a:ext cx="7247497" cy="707886"/>
          </a:xfrm>
          <a:prstGeom prst="rect">
            <a:avLst/>
          </a:prstGeom>
          <a:noFill/>
        </p:spPr>
        <p:txBody>
          <a:bodyPr wrap="none" rtlCol="0">
            <a:spAutoFit/>
          </a:bodyPr>
          <a:lstStyle/>
          <a:p>
            <a:r>
              <a:rPr lang="en-US" sz="4000" dirty="0"/>
              <a:t>They don’t write </a:t>
            </a:r>
            <a:r>
              <a:rPr lang="en-US" sz="4000" b="1" dirty="0">
                <a:solidFill>
                  <a:srgbClr val="FF0000"/>
                </a:solidFill>
              </a:rPr>
              <a:t>strong headlines</a:t>
            </a:r>
          </a:p>
        </p:txBody>
      </p:sp>
      <p:sp>
        <p:nvSpPr>
          <p:cNvPr id="3" name="TextBox 2">
            <a:extLst>
              <a:ext uri="{FF2B5EF4-FFF2-40B4-BE49-F238E27FC236}">
                <a16:creationId xmlns:a16="http://schemas.microsoft.com/office/drawing/2014/main" id="{658D8D07-47AD-D29F-96FC-101F5FEA0FA4}"/>
              </a:ext>
            </a:extLst>
          </p:cNvPr>
          <p:cNvSpPr txBox="1"/>
          <p:nvPr/>
        </p:nvSpPr>
        <p:spPr>
          <a:xfrm>
            <a:off x="2477880" y="2005473"/>
            <a:ext cx="7745903" cy="2554545"/>
          </a:xfrm>
          <a:prstGeom prst="rect">
            <a:avLst/>
          </a:prstGeom>
          <a:noFill/>
        </p:spPr>
        <p:txBody>
          <a:bodyPr wrap="none" rtlCol="0">
            <a:spAutoFit/>
          </a:bodyPr>
          <a:lstStyle/>
          <a:p>
            <a:pPr algn="ctr"/>
            <a:r>
              <a:rPr lang="en-US" sz="8000" b="0" i="0" dirty="0">
                <a:solidFill>
                  <a:srgbClr val="4D4D4D"/>
                </a:solidFill>
                <a:effectLst/>
              </a:rPr>
              <a:t>Why most people </a:t>
            </a:r>
          </a:p>
          <a:p>
            <a:pPr algn="ctr"/>
            <a:r>
              <a:rPr lang="en-US" sz="8000" b="0" i="0" dirty="0">
                <a:solidFill>
                  <a:srgbClr val="4D4D4D"/>
                </a:solidFill>
                <a:effectLst/>
              </a:rPr>
              <a:t>write </a:t>
            </a:r>
            <a:r>
              <a:rPr lang="en-US" sz="8000" b="1" i="0" dirty="0">
                <a:solidFill>
                  <a:srgbClr val="FF5D49"/>
                </a:solidFill>
                <a:effectLst/>
              </a:rPr>
              <a:t>bad</a:t>
            </a:r>
            <a:r>
              <a:rPr lang="en-US" sz="8000" b="0" i="0" dirty="0">
                <a:solidFill>
                  <a:srgbClr val="4D4D4D"/>
                </a:solidFill>
                <a:effectLst/>
              </a:rPr>
              <a:t> slides ?</a:t>
            </a:r>
            <a:endParaRPr lang="en-US" sz="8000" dirty="0"/>
          </a:p>
        </p:txBody>
      </p:sp>
      <p:pic>
        <p:nvPicPr>
          <p:cNvPr id="5" name="Picture 4">
            <a:extLst>
              <a:ext uri="{FF2B5EF4-FFF2-40B4-BE49-F238E27FC236}">
                <a16:creationId xmlns:a16="http://schemas.microsoft.com/office/drawing/2014/main" id="{43BE34C2-5B52-0CC9-ACB8-0AF122D0F8A5}"/>
              </a:ext>
            </a:extLst>
          </p:cNvPr>
          <p:cNvPicPr>
            <a:picLocks noChangeAspect="1"/>
          </p:cNvPicPr>
          <p:nvPr/>
        </p:nvPicPr>
        <p:blipFill>
          <a:blip r:embed="rId2"/>
          <a:stretch>
            <a:fillRect/>
          </a:stretch>
        </p:blipFill>
        <p:spPr>
          <a:xfrm>
            <a:off x="5324240" y="329266"/>
            <a:ext cx="1818815" cy="1818815"/>
          </a:xfrm>
          <a:prstGeom prst="rect">
            <a:avLst/>
          </a:prstGeom>
        </p:spPr>
      </p:pic>
      <p:sp>
        <p:nvSpPr>
          <p:cNvPr id="6" name="TextBox 5">
            <a:extLst>
              <a:ext uri="{FF2B5EF4-FFF2-40B4-BE49-F238E27FC236}">
                <a16:creationId xmlns:a16="http://schemas.microsoft.com/office/drawing/2014/main" id="{9AE2E48D-6AEE-43C3-9451-28EAD92B4219}"/>
              </a:ext>
            </a:extLst>
          </p:cNvPr>
          <p:cNvSpPr txBox="1"/>
          <p:nvPr/>
        </p:nvSpPr>
        <p:spPr>
          <a:xfrm>
            <a:off x="1313021" y="5228403"/>
            <a:ext cx="2778646" cy="769441"/>
          </a:xfrm>
          <a:prstGeom prst="rect">
            <a:avLst/>
          </a:prstGeom>
          <a:noFill/>
          <a:ln>
            <a:solidFill>
              <a:schemeClr val="tx1"/>
            </a:solidFill>
          </a:ln>
        </p:spPr>
        <p:txBody>
          <a:bodyPr wrap="none" rtlCol="0">
            <a:spAutoFit/>
          </a:bodyPr>
          <a:lstStyle/>
          <a:p>
            <a:r>
              <a:rPr lang="en-US" sz="4400" dirty="0"/>
              <a:t># REASON1</a:t>
            </a:r>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532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p:nvPr/>
        </p:nvSpPr>
        <p:spPr>
          <a:xfrm>
            <a:off x="2219582" y="450614"/>
            <a:ext cx="7752835"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What is a bad headline?</a:t>
            </a:r>
            <a:endParaRPr sz="2800" dirty="0"/>
          </a:p>
        </p:txBody>
      </p:sp>
      <p:pic>
        <p:nvPicPr>
          <p:cNvPr id="222" name="Google Shape;222;p8"/>
          <p:cNvPicPr preferRelativeResize="0"/>
          <p:nvPr/>
        </p:nvPicPr>
        <p:blipFill rotWithShape="1">
          <a:blip r:embed="rId3">
            <a:alphaModFix/>
          </a:blip>
          <a:srcRect/>
          <a:stretch/>
        </p:blipFill>
        <p:spPr>
          <a:xfrm>
            <a:off x="230837" y="593554"/>
            <a:ext cx="464925" cy="483523"/>
          </a:xfrm>
          <a:prstGeom prst="rect">
            <a:avLst/>
          </a:prstGeom>
          <a:noFill/>
          <a:ln>
            <a:noFill/>
          </a:ln>
        </p:spPr>
      </p:pic>
      <p:sp>
        <p:nvSpPr>
          <p:cNvPr id="223" name="Google Shape;223;p8"/>
          <p:cNvSpPr txBox="1"/>
          <p:nvPr/>
        </p:nvSpPr>
        <p:spPr>
          <a:xfrm>
            <a:off x="135158" y="1191350"/>
            <a:ext cx="56778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224" name="Google Shape;224;p8"/>
          <p:cNvPicPr preferRelativeResize="0"/>
          <p:nvPr/>
        </p:nvPicPr>
        <p:blipFill rotWithShape="1">
          <a:blip r:embed="rId4">
            <a:alphaModFix/>
          </a:blip>
          <a:srcRect/>
          <a:stretch/>
        </p:blipFill>
        <p:spPr>
          <a:xfrm>
            <a:off x="764873" y="541562"/>
            <a:ext cx="607924" cy="660787"/>
          </a:xfrm>
          <a:prstGeom prst="rect">
            <a:avLst/>
          </a:prstGeom>
          <a:noFill/>
          <a:ln>
            <a:noFill/>
          </a:ln>
        </p:spPr>
      </p:pic>
      <p:sp>
        <p:nvSpPr>
          <p:cNvPr id="225" name="Google Shape;225;p8"/>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4732BC4-E0FF-7CEB-94BA-4C2151C52A8D}"/>
              </a:ext>
            </a:extLst>
          </p:cNvPr>
          <p:cNvSpPr txBox="1"/>
          <p:nvPr/>
        </p:nvSpPr>
        <p:spPr>
          <a:xfrm>
            <a:off x="242466" y="3736514"/>
            <a:ext cx="1059767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b="0" i="0" dirty="0">
                <a:solidFill>
                  <a:srgbClr val="4D4D4D"/>
                </a:solidFill>
                <a:effectLst/>
                <a:latin typeface="DM Sans" pitchFamily="2" charset="0"/>
              </a:rPr>
              <a:t>Solutions of this problem</a:t>
            </a:r>
            <a:endParaRPr lang="en-US" sz="3600" dirty="0"/>
          </a:p>
        </p:txBody>
      </p:sp>
      <p:sp>
        <p:nvSpPr>
          <p:cNvPr id="3" name="TextBox 2">
            <a:extLst>
              <a:ext uri="{FF2B5EF4-FFF2-40B4-BE49-F238E27FC236}">
                <a16:creationId xmlns:a16="http://schemas.microsoft.com/office/drawing/2014/main" id="{2378EDA0-0D33-EE63-36E1-08C19D5A12CB}"/>
              </a:ext>
            </a:extLst>
          </p:cNvPr>
          <p:cNvSpPr txBox="1"/>
          <p:nvPr/>
        </p:nvSpPr>
        <p:spPr>
          <a:xfrm>
            <a:off x="2101218" y="5884166"/>
            <a:ext cx="1859805" cy="523220"/>
          </a:xfrm>
          <a:prstGeom prst="rect">
            <a:avLst/>
          </a:prstGeom>
          <a:noFill/>
        </p:spPr>
        <p:txBody>
          <a:bodyPr wrap="none" rtlCol="0">
            <a:spAutoFit/>
          </a:bodyPr>
          <a:lstStyle/>
          <a:p>
            <a:r>
              <a:rPr lang="en-US" sz="2800" i="0" dirty="0">
                <a:solidFill>
                  <a:srgbClr val="4D4D4D"/>
                </a:solidFill>
                <a:effectLst/>
              </a:rPr>
              <a:t>Not </a:t>
            </a:r>
            <a:r>
              <a:rPr lang="en-US" sz="2800" b="1" i="0" dirty="0">
                <a:solidFill>
                  <a:srgbClr val="4D4D4D"/>
                </a:solidFill>
                <a:effectLst/>
              </a:rPr>
              <a:t>unique</a:t>
            </a:r>
            <a:endParaRPr lang="en-US" sz="2800" b="1" dirty="0"/>
          </a:p>
        </p:txBody>
      </p:sp>
      <p:sp>
        <p:nvSpPr>
          <p:cNvPr id="5" name="TextBox 4">
            <a:extLst>
              <a:ext uri="{FF2B5EF4-FFF2-40B4-BE49-F238E27FC236}">
                <a16:creationId xmlns:a16="http://schemas.microsoft.com/office/drawing/2014/main" id="{F85A11DC-7911-1BEB-99C9-946A0B83F708}"/>
              </a:ext>
            </a:extLst>
          </p:cNvPr>
          <p:cNvSpPr txBox="1"/>
          <p:nvPr/>
        </p:nvSpPr>
        <p:spPr>
          <a:xfrm>
            <a:off x="4945976" y="1816264"/>
            <a:ext cx="5026441" cy="523220"/>
          </a:xfrm>
          <a:prstGeom prst="rect">
            <a:avLst/>
          </a:prstGeom>
          <a:noFill/>
        </p:spPr>
        <p:txBody>
          <a:bodyPr wrap="none" rtlCol="0">
            <a:spAutoFit/>
          </a:bodyPr>
          <a:lstStyle/>
          <a:p>
            <a:r>
              <a:rPr lang="en-US" sz="2800" i="0" dirty="0">
                <a:solidFill>
                  <a:srgbClr val="4D4D4D"/>
                </a:solidFill>
                <a:effectLst/>
              </a:rPr>
              <a:t>Can be applied to any other topic</a:t>
            </a:r>
            <a:endParaRPr lang="en-US" sz="2800" dirty="0"/>
          </a:p>
        </p:txBody>
      </p:sp>
      <p:sp>
        <p:nvSpPr>
          <p:cNvPr id="6" name="TextBox 5">
            <a:extLst>
              <a:ext uri="{FF2B5EF4-FFF2-40B4-BE49-F238E27FC236}">
                <a16:creationId xmlns:a16="http://schemas.microsoft.com/office/drawing/2014/main" id="{B207BA47-0FAF-26E0-448C-9140439B64EA}"/>
              </a:ext>
            </a:extLst>
          </p:cNvPr>
          <p:cNvSpPr txBox="1"/>
          <p:nvPr/>
        </p:nvSpPr>
        <p:spPr>
          <a:xfrm>
            <a:off x="1473081" y="1813554"/>
            <a:ext cx="1875322"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Too </a:t>
            </a:r>
            <a:r>
              <a:rPr lang="en-US" sz="2800" b="1" i="0" dirty="0">
                <a:solidFill>
                  <a:srgbClr val="4D4D4D"/>
                </a:solidFill>
                <a:effectLst/>
              </a:rPr>
              <a:t>generic</a:t>
            </a:r>
          </a:p>
        </p:txBody>
      </p:sp>
      <p:sp>
        <p:nvSpPr>
          <p:cNvPr id="7" name="TextBox 6">
            <a:extLst>
              <a:ext uri="{FF2B5EF4-FFF2-40B4-BE49-F238E27FC236}">
                <a16:creationId xmlns:a16="http://schemas.microsoft.com/office/drawing/2014/main" id="{6A3742CD-3BBD-29A0-F7E9-0662B3698F3F}"/>
              </a:ext>
            </a:extLst>
          </p:cNvPr>
          <p:cNvSpPr txBox="1"/>
          <p:nvPr/>
        </p:nvSpPr>
        <p:spPr>
          <a:xfrm>
            <a:off x="6264988" y="5799272"/>
            <a:ext cx="4845557" cy="523220"/>
          </a:xfrm>
          <a:prstGeom prst="rect">
            <a:avLst/>
          </a:prstGeom>
          <a:noFill/>
        </p:spPr>
        <p:txBody>
          <a:bodyPr wrap="none" rtlCol="0">
            <a:spAutoFit/>
          </a:bodyPr>
          <a:lstStyle/>
          <a:p>
            <a:r>
              <a:rPr lang="en-US" sz="2800" i="0" dirty="0">
                <a:solidFill>
                  <a:srgbClr val="4D4D4D"/>
                </a:solidFill>
                <a:effectLst/>
              </a:rPr>
              <a:t>don't really tell  anything  </a:t>
            </a:r>
            <a:r>
              <a:rPr lang="en-US" sz="2800" b="1" i="0" dirty="0">
                <a:solidFill>
                  <a:srgbClr val="4D4D4D"/>
                </a:solidFill>
                <a:effectLst/>
              </a:rPr>
              <a:t>useful</a:t>
            </a:r>
            <a:endParaRPr lang="en-US" sz="2800" b="1" dirty="0"/>
          </a:p>
        </p:txBody>
      </p:sp>
      <p:cxnSp>
        <p:nvCxnSpPr>
          <p:cNvPr id="10" name="Straight Arrow Connector 9">
            <a:extLst>
              <a:ext uri="{FF2B5EF4-FFF2-40B4-BE49-F238E27FC236}">
                <a16:creationId xmlns:a16="http://schemas.microsoft.com/office/drawing/2014/main" id="{61428EFD-F01E-8925-9862-D5DC2377B5C9}"/>
              </a:ext>
            </a:extLst>
          </p:cNvPr>
          <p:cNvCxnSpPr>
            <a:cxnSpLocks/>
          </p:cNvCxnSpPr>
          <p:nvPr/>
        </p:nvCxnSpPr>
        <p:spPr>
          <a:xfrm>
            <a:off x="2775429" y="2503625"/>
            <a:ext cx="906311" cy="10199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EEAD04-664A-8833-0E8A-17E36B2E27BB}"/>
              </a:ext>
            </a:extLst>
          </p:cNvPr>
          <p:cNvCxnSpPr>
            <a:cxnSpLocks/>
          </p:cNvCxnSpPr>
          <p:nvPr/>
        </p:nvCxnSpPr>
        <p:spPr>
          <a:xfrm flipH="1">
            <a:off x="6201211" y="2307292"/>
            <a:ext cx="800697" cy="11730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027F62-B5C0-3286-9BB7-AC1AC00A41B7}"/>
              </a:ext>
            </a:extLst>
          </p:cNvPr>
          <p:cNvCxnSpPr>
            <a:cxnSpLocks/>
          </p:cNvCxnSpPr>
          <p:nvPr/>
        </p:nvCxnSpPr>
        <p:spPr>
          <a:xfrm flipV="1">
            <a:off x="3402458" y="4467738"/>
            <a:ext cx="558565" cy="13315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E5AD9F-7702-86FA-BBF8-42B834372888}"/>
              </a:ext>
            </a:extLst>
          </p:cNvPr>
          <p:cNvCxnSpPr>
            <a:cxnSpLocks/>
          </p:cNvCxnSpPr>
          <p:nvPr/>
        </p:nvCxnSpPr>
        <p:spPr>
          <a:xfrm flipH="1" flipV="1">
            <a:off x="6264988" y="4626285"/>
            <a:ext cx="736920" cy="117298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BC0EDC-27E3-7A3C-A27E-1C53DD40FCAC}"/>
              </a:ext>
            </a:extLst>
          </p:cNvPr>
          <p:cNvSpPr txBox="1"/>
          <p:nvPr/>
        </p:nvSpPr>
        <p:spPr>
          <a:xfrm rot="20082925">
            <a:off x="9643105" y="2859547"/>
            <a:ext cx="1993211" cy="646331"/>
          </a:xfrm>
          <a:prstGeom prst="rect">
            <a:avLst/>
          </a:prstGeom>
          <a:noFill/>
        </p:spPr>
        <p:txBody>
          <a:bodyPr wrap="square" rtlCol="0">
            <a:spAutoFit/>
          </a:bodyPr>
          <a:lstStyle/>
          <a:p>
            <a:pPr algn="ctr"/>
            <a:r>
              <a:rPr lang="en-US" i="1" dirty="0"/>
              <a:t>Just </a:t>
            </a:r>
            <a:r>
              <a:rPr lang="en-US" b="1" i="1" dirty="0">
                <a:solidFill>
                  <a:srgbClr val="FF0000"/>
                </a:solidFill>
              </a:rPr>
              <a:t>say</a:t>
            </a:r>
            <a:r>
              <a:rPr lang="en-US" i="1" dirty="0"/>
              <a:t> what is your solution !</a:t>
            </a:r>
          </a:p>
        </p:txBody>
      </p:sp>
      <p:pic>
        <p:nvPicPr>
          <p:cNvPr id="16" name="Picture 15">
            <a:extLst>
              <a:ext uri="{FF2B5EF4-FFF2-40B4-BE49-F238E27FC236}">
                <a16:creationId xmlns:a16="http://schemas.microsoft.com/office/drawing/2014/main" id="{35646914-1C7A-0CC4-E947-F0C5D24EA75F}"/>
              </a:ext>
            </a:extLst>
          </p:cNvPr>
          <p:cNvPicPr>
            <a:picLocks noChangeAspect="1"/>
          </p:cNvPicPr>
          <p:nvPr/>
        </p:nvPicPr>
        <p:blipFill>
          <a:blip r:embed="rId5"/>
          <a:stretch>
            <a:fillRect/>
          </a:stretch>
        </p:blipFill>
        <p:spPr>
          <a:xfrm>
            <a:off x="10133709" y="3661858"/>
            <a:ext cx="1152525" cy="1152525"/>
          </a:xfrm>
          <a:prstGeom prst="rect">
            <a:avLst/>
          </a:prstGeom>
        </p:spPr>
      </p:pic>
      <p:cxnSp>
        <p:nvCxnSpPr>
          <p:cNvPr id="17" name="Connector: Curved 16">
            <a:extLst>
              <a:ext uri="{FF2B5EF4-FFF2-40B4-BE49-F238E27FC236}">
                <a16:creationId xmlns:a16="http://schemas.microsoft.com/office/drawing/2014/main" id="{4E4B8A21-F675-DD49-C395-EC6B5B6473B9}"/>
              </a:ext>
            </a:extLst>
          </p:cNvPr>
          <p:cNvCxnSpPr/>
          <p:nvPr/>
        </p:nvCxnSpPr>
        <p:spPr>
          <a:xfrm rot="5400000" flipH="1" flipV="1">
            <a:off x="10837924" y="3313402"/>
            <a:ext cx="417512" cy="27940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92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p:nvPr/>
        </p:nvSpPr>
        <p:spPr>
          <a:xfrm>
            <a:off x="2219582" y="450614"/>
            <a:ext cx="7752835"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How to write a good heading ?</a:t>
            </a:r>
            <a:endParaRPr sz="2800" dirty="0"/>
          </a:p>
        </p:txBody>
      </p:sp>
      <p:pic>
        <p:nvPicPr>
          <p:cNvPr id="222" name="Google Shape;222;p8"/>
          <p:cNvPicPr preferRelativeResize="0"/>
          <p:nvPr/>
        </p:nvPicPr>
        <p:blipFill rotWithShape="1">
          <a:blip r:embed="rId3">
            <a:alphaModFix/>
          </a:blip>
          <a:srcRect/>
          <a:stretch/>
        </p:blipFill>
        <p:spPr>
          <a:xfrm>
            <a:off x="230837" y="593554"/>
            <a:ext cx="464925" cy="483523"/>
          </a:xfrm>
          <a:prstGeom prst="rect">
            <a:avLst/>
          </a:prstGeom>
          <a:noFill/>
          <a:ln>
            <a:noFill/>
          </a:ln>
        </p:spPr>
      </p:pic>
      <p:sp>
        <p:nvSpPr>
          <p:cNvPr id="223" name="Google Shape;223;p8"/>
          <p:cNvSpPr txBox="1"/>
          <p:nvPr/>
        </p:nvSpPr>
        <p:spPr>
          <a:xfrm>
            <a:off x="135158" y="1191350"/>
            <a:ext cx="56778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224" name="Google Shape;224;p8"/>
          <p:cNvPicPr preferRelativeResize="0"/>
          <p:nvPr/>
        </p:nvPicPr>
        <p:blipFill rotWithShape="1">
          <a:blip r:embed="rId4">
            <a:alphaModFix/>
          </a:blip>
          <a:srcRect/>
          <a:stretch/>
        </p:blipFill>
        <p:spPr>
          <a:xfrm>
            <a:off x="764873" y="541562"/>
            <a:ext cx="607924" cy="660787"/>
          </a:xfrm>
          <a:prstGeom prst="rect">
            <a:avLst/>
          </a:prstGeom>
          <a:noFill/>
          <a:ln>
            <a:noFill/>
          </a:ln>
        </p:spPr>
      </p:pic>
      <p:sp>
        <p:nvSpPr>
          <p:cNvPr id="225" name="Google Shape;225;p8"/>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4732BC4-E0FF-7CEB-94BA-4C2151C52A8D}"/>
              </a:ext>
            </a:extLst>
          </p:cNvPr>
          <p:cNvSpPr txBox="1"/>
          <p:nvPr/>
        </p:nvSpPr>
        <p:spPr>
          <a:xfrm>
            <a:off x="1372797" y="3600041"/>
            <a:ext cx="9333004"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a:solidFill>
                  <a:srgbClr val="4D4D4D"/>
                </a:solidFill>
                <a:latin typeface="DM Sans" pitchFamily="2" charset="0"/>
              </a:rPr>
              <a:t>T</a:t>
            </a:r>
            <a:r>
              <a:rPr lang="en-US" sz="3600" b="0" i="0" dirty="0">
                <a:solidFill>
                  <a:srgbClr val="4D4D4D"/>
                </a:solidFill>
                <a:effectLst/>
                <a:latin typeface="DM Sans" pitchFamily="2" charset="0"/>
              </a:rPr>
              <a:t>op five trends that </a:t>
            </a:r>
            <a:r>
              <a:rPr lang="en-US" sz="3600" b="1" i="0" dirty="0">
                <a:solidFill>
                  <a:srgbClr val="4D4D4D"/>
                </a:solidFill>
                <a:effectLst/>
                <a:latin typeface="DM Sans" pitchFamily="2" charset="0"/>
              </a:rPr>
              <a:t>impact</a:t>
            </a:r>
            <a:r>
              <a:rPr lang="en-US" sz="3600" b="0" i="0" dirty="0">
                <a:solidFill>
                  <a:srgbClr val="4D4D4D"/>
                </a:solidFill>
                <a:effectLst/>
                <a:latin typeface="DM Sans" pitchFamily="2" charset="0"/>
              </a:rPr>
              <a:t> your business </a:t>
            </a:r>
            <a:endParaRPr lang="en-US" sz="3600" dirty="0"/>
          </a:p>
        </p:txBody>
      </p:sp>
      <p:sp>
        <p:nvSpPr>
          <p:cNvPr id="3" name="TextBox 2">
            <a:extLst>
              <a:ext uri="{FF2B5EF4-FFF2-40B4-BE49-F238E27FC236}">
                <a16:creationId xmlns:a16="http://schemas.microsoft.com/office/drawing/2014/main" id="{2378EDA0-0D33-EE63-36E1-08C19D5A12CB}"/>
              </a:ext>
            </a:extLst>
          </p:cNvPr>
          <p:cNvSpPr txBox="1"/>
          <p:nvPr/>
        </p:nvSpPr>
        <p:spPr>
          <a:xfrm>
            <a:off x="4401670" y="5566294"/>
            <a:ext cx="1791131" cy="523220"/>
          </a:xfrm>
          <a:prstGeom prst="rect">
            <a:avLst/>
          </a:prstGeom>
          <a:noFill/>
        </p:spPr>
        <p:txBody>
          <a:bodyPr wrap="none" rtlCol="0">
            <a:spAutoFit/>
          </a:bodyPr>
          <a:lstStyle/>
          <a:p>
            <a:r>
              <a:rPr lang="en-US" sz="2800" b="1" i="0" dirty="0">
                <a:solidFill>
                  <a:srgbClr val="4D4D4D"/>
                </a:solidFill>
                <a:effectLst/>
              </a:rPr>
              <a:t>Interesting</a:t>
            </a:r>
            <a:endParaRPr lang="en-US" sz="2800" dirty="0"/>
          </a:p>
        </p:txBody>
      </p:sp>
      <p:sp>
        <p:nvSpPr>
          <p:cNvPr id="4" name="TextBox 3">
            <a:extLst>
              <a:ext uri="{FF2B5EF4-FFF2-40B4-BE49-F238E27FC236}">
                <a16:creationId xmlns:a16="http://schemas.microsoft.com/office/drawing/2014/main" id="{12C6680C-94D7-8F22-8CEE-2CCFAB530943}"/>
              </a:ext>
            </a:extLst>
          </p:cNvPr>
          <p:cNvSpPr txBox="1"/>
          <p:nvPr/>
        </p:nvSpPr>
        <p:spPr>
          <a:xfrm>
            <a:off x="1247417" y="5259116"/>
            <a:ext cx="1314784"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S</a:t>
            </a:r>
            <a:r>
              <a:rPr lang="en-US" sz="2800" b="1" i="0" dirty="0">
                <a:solidFill>
                  <a:srgbClr val="4D4D4D"/>
                </a:solidFill>
                <a:effectLst/>
              </a:rPr>
              <a:t>pecific</a:t>
            </a:r>
            <a:endParaRPr lang="en-US" sz="2800" b="1" dirty="0"/>
          </a:p>
        </p:txBody>
      </p:sp>
      <p:sp>
        <p:nvSpPr>
          <p:cNvPr id="5" name="TextBox 4">
            <a:extLst>
              <a:ext uri="{FF2B5EF4-FFF2-40B4-BE49-F238E27FC236}">
                <a16:creationId xmlns:a16="http://schemas.microsoft.com/office/drawing/2014/main" id="{F85A11DC-7911-1BEB-99C9-946A0B83F708}"/>
              </a:ext>
            </a:extLst>
          </p:cNvPr>
          <p:cNvSpPr txBox="1"/>
          <p:nvPr/>
        </p:nvSpPr>
        <p:spPr>
          <a:xfrm>
            <a:off x="7233861" y="1542291"/>
            <a:ext cx="2115836" cy="523220"/>
          </a:xfrm>
          <a:prstGeom prst="rect">
            <a:avLst/>
          </a:prstGeom>
          <a:noFill/>
        </p:spPr>
        <p:txBody>
          <a:bodyPr wrap="none" rtlCol="0">
            <a:spAutoFit/>
          </a:bodyPr>
          <a:lstStyle/>
          <a:p>
            <a:r>
              <a:rPr lang="en-US" sz="2800" i="0" dirty="0">
                <a:solidFill>
                  <a:srgbClr val="4D4D4D"/>
                </a:solidFill>
                <a:effectLst/>
              </a:rPr>
              <a:t>Make a </a:t>
            </a:r>
            <a:r>
              <a:rPr lang="en-US" sz="2800" b="1" i="0" dirty="0">
                <a:solidFill>
                  <a:srgbClr val="4D4D4D"/>
                </a:solidFill>
                <a:effectLst/>
              </a:rPr>
              <a:t>point</a:t>
            </a:r>
            <a:endParaRPr lang="en-US" sz="2800" dirty="0"/>
          </a:p>
        </p:txBody>
      </p:sp>
      <p:sp>
        <p:nvSpPr>
          <p:cNvPr id="6" name="TextBox 5">
            <a:extLst>
              <a:ext uri="{FF2B5EF4-FFF2-40B4-BE49-F238E27FC236}">
                <a16:creationId xmlns:a16="http://schemas.microsoft.com/office/drawing/2014/main" id="{B207BA47-0FAF-26E0-448C-9140439B64EA}"/>
              </a:ext>
            </a:extLst>
          </p:cNvPr>
          <p:cNvSpPr txBox="1"/>
          <p:nvPr/>
        </p:nvSpPr>
        <p:spPr>
          <a:xfrm>
            <a:off x="1068835" y="1526714"/>
            <a:ext cx="3102260"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Use </a:t>
            </a:r>
            <a:r>
              <a:rPr lang="en-US" sz="2800" b="1" i="0" dirty="0">
                <a:solidFill>
                  <a:srgbClr val="4D4D4D"/>
                </a:solidFill>
                <a:effectLst/>
              </a:rPr>
              <a:t>active</a:t>
            </a:r>
            <a:r>
              <a:rPr lang="en-US" sz="2800" i="0" dirty="0">
                <a:solidFill>
                  <a:srgbClr val="4D4D4D"/>
                </a:solidFill>
                <a:effectLst/>
              </a:rPr>
              <a:t> language</a:t>
            </a:r>
          </a:p>
        </p:txBody>
      </p:sp>
      <p:sp>
        <p:nvSpPr>
          <p:cNvPr id="7" name="TextBox 6">
            <a:extLst>
              <a:ext uri="{FF2B5EF4-FFF2-40B4-BE49-F238E27FC236}">
                <a16:creationId xmlns:a16="http://schemas.microsoft.com/office/drawing/2014/main" id="{6A3742CD-3BBD-29A0-F7E9-0662B3698F3F}"/>
              </a:ext>
            </a:extLst>
          </p:cNvPr>
          <p:cNvSpPr txBox="1"/>
          <p:nvPr/>
        </p:nvSpPr>
        <p:spPr>
          <a:xfrm>
            <a:off x="7605150" y="5669357"/>
            <a:ext cx="2704843" cy="523220"/>
          </a:xfrm>
          <a:prstGeom prst="rect">
            <a:avLst/>
          </a:prstGeom>
          <a:noFill/>
        </p:spPr>
        <p:txBody>
          <a:bodyPr wrap="none" rtlCol="0">
            <a:spAutoFit/>
          </a:bodyPr>
          <a:lstStyle/>
          <a:p>
            <a:r>
              <a:rPr lang="en-US" sz="2800" b="1" i="0" dirty="0">
                <a:solidFill>
                  <a:srgbClr val="4D4D4D"/>
                </a:solidFill>
                <a:effectLst/>
              </a:rPr>
              <a:t>clear</a:t>
            </a:r>
            <a:r>
              <a:rPr lang="en-US" sz="2800" i="0" dirty="0">
                <a:solidFill>
                  <a:srgbClr val="4D4D4D"/>
                </a:solidFill>
                <a:effectLst/>
              </a:rPr>
              <a:t> and concise</a:t>
            </a:r>
            <a:endParaRPr lang="en-US" sz="2800" dirty="0"/>
          </a:p>
        </p:txBody>
      </p:sp>
      <p:cxnSp>
        <p:nvCxnSpPr>
          <p:cNvPr id="9" name="Straight Arrow Connector 8">
            <a:extLst>
              <a:ext uri="{FF2B5EF4-FFF2-40B4-BE49-F238E27FC236}">
                <a16:creationId xmlns:a16="http://schemas.microsoft.com/office/drawing/2014/main" id="{AEDB7220-43B6-5242-FEC5-9E50407A27AF}"/>
              </a:ext>
            </a:extLst>
          </p:cNvPr>
          <p:cNvCxnSpPr/>
          <p:nvPr/>
        </p:nvCxnSpPr>
        <p:spPr>
          <a:xfrm flipV="1">
            <a:off x="2006161" y="4340239"/>
            <a:ext cx="793441" cy="9893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428EFD-F01E-8925-9862-D5DC2377B5C9}"/>
              </a:ext>
            </a:extLst>
          </p:cNvPr>
          <p:cNvCxnSpPr>
            <a:cxnSpLocks/>
          </p:cNvCxnSpPr>
          <p:nvPr/>
        </p:nvCxnSpPr>
        <p:spPr>
          <a:xfrm>
            <a:off x="2799602" y="2209503"/>
            <a:ext cx="799352" cy="115056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EEAD04-664A-8833-0E8A-17E36B2E27BB}"/>
              </a:ext>
            </a:extLst>
          </p:cNvPr>
          <p:cNvCxnSpPr>
            <a:cxnSpLocks/>
          </p:cNvCxnSpPr>
          <p:nvPr/>
        </p:nvCxnSpPr>
        <p:spPr>
          <a:xfrm flipH="1">
            <a:off x="7229073" y="2105466"/>
            <a:ext cx="800697" cy="117304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027F62-B5C0-3286-9BB7-AC1AC00A41B7}"/>
              </a:ext>
            </a:extLst>
          </p:cNvPr>
          <p:cNvCxnSpPr>
            <a:cxnSpLocks/>
          </p:cNvCxnSpPr>
          <p:nvPr/>
        </p:nvCxnSpPr>
        <p:spPr>
          <a:xfrm flipV="1">
            <a:off x="5159434" y="4340948"/>
            <a:ext cx="558565" cy="133153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E5AD9F-7702-86FA-BBF8-42B834372888}"/>
              </a:ext>
            </a:extLst>
          </p:cNvPr>
          <p:cNvCxnSpPr>
            <a:cxnSpLocks/>
          </p:cNvCxnSpPr>
          <p:nvPr/>
        </p:nvCxnSpPr>
        <p:spPr>
          <a:xfrm flipH="1" flipV="1">
            <a:off x="7431452" y="4340948"/>
            <a:ext cx="736920" cy="1172987"/>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2167BA-97B0-EF1B-4CD7-3853EBA73687}"/>
              </a:ext>
            </a:extLst>
          </p:cNvPr>
          <p:cNvSpPr txBox="1"/>
          <p:nvPr/>
        </p:nvSpPr>
        <p:spPr>
          <a:xfrm>
            <a:off x="0" y="0"/>
            <a:ext cx="172577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EXPLAIN</a:t>
            </a:r>
          </a:p>
        </p:txBody>
      </p:sp>
      <p:cxnSp>
        <p:nvCxnSpPr>
          <p:cNvPr id="10" name="Straight Connector 9">
            <a:extLst>
              <a:ext uri="{FF2B5EF4-FFF2-40B4-BE49-F238E27FC236}">
                <a16:creationId xmlns:a16="http://schemas.microsoft.com/office/drawing/2014/main" id="{19E9BF79-5A39-2FF1-B4A3-2581B44B76B0}"/>
              </a:ext>
            </a:extLst>
          </p:cNvPr>
          <p:cNvCxnSpPr>
            <a:cxnSpLocks/>
          </p:cNvCxnSpPr>
          <p:nvPr/>
        </p:nvCxnSpPr>
        <p:spPr>
          <a:xfrm>
            <a:off x="4766813" y="184666"/>
            <a:ext cx="0" cy="64129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952891-F8DB-232D-2094-811B58442BA1}"/>
              </a:ext>
            </a:extLst>
          </p:cNvPr>
          <p:cNvSpPr txBox="1"/>
          <p:nvPr/>
        </p:nvSpPr>
        <p:spPr>
          <a:xfrm>
            <a:off x="1153549" y="3280683"/>
            <a:ext cx="2288319" cy="2308324"/>
          </a:xfrm>
          <a:prstGeom prst="rect">
            <a:avLst/>
          </a:prstGeom>
          <a:noFill/>
        </p:spPr>
        <p:txBody>
          <a:bodyPr wrap="none" rtlCol="0">
            <a:spAutoFit/>
          </a:bodyPr>
          <a:lstStyle/>
          <a:p>
            <a:r>
              <a:rPr lang="en-US" sz="2400" b="0" i="0" dirty="0">
                <a:solidFill>
                  <a:srgbClr val="4D4D4D"/>
                </a:solidFill>
                <a:effectLst/>
              </a:rPr>
              <a:t>Company history</a:t>
            </a:r>
          </a:p>
          <a:p>
            <a:endParaRPr lang="en-US" sz="2400" dirty="0">
              <a:solidFill>
                <a:srgbClr val="4D4D4D"/>
              </a:solidFill>
            </a:endParaRPr>
          </a:p>
          <a:p>
            <a:endParaRPr lang="en-US" sz="2400" dirty="0">
              <a:solidFill>
                <a:srgbClr val="4D4D4D"/>
              </a:solidFill>
            </a:endParaRPr>
          </a:p>
          <a:p>
            <a:r>
              <a:rPr lang="en-US" sz="2400" b="0" i="0" dirty="0">
                <a:solidFill>
                  <a:srgbClr val="4D4D4D"/>
                </a:solidFill>
                <a:effectLst/>
              </a:rPr>
              <a:t>Our products</a:t>
            </a:r>
          </a:p>
          <a:p>
            <a:endParaRPr lang="en-US" sz="2400" dirty="0">
              <a:solidFill>
                <a:srgbClr val="4D4D4D"/>
              </a:solidFill>
            </a:endParaRPr>
          </a:p>
          <a:p>
            <a:r>
              <a:rPr lang="en-US" sz="2400" b="0" i="0" dirty="0">
                <a:solidFill>
                  <a:srgbClr val="4D4D4D"/>
                </a:solidFill>
                <a:effectLst/>
              </a:rPr>
              <a:t>Pokémon game</a:t>
            </a:r>
            <a:endParaRPr lang="en-US" sz="2400" dirty="0"/>
          </a:p>
        </p:txBody>
      </p:sp>
      <p:sp>
        <p:nvSpPr>
          <p:cNvPr id="12" name="TextBox 11">
            <a:extLst>
              <a:ext uri="{FF2B5EF4-FFF2-40B4-BE49-F238E27FC236}">
                <a16:creationId xmlns:a16="http://schemas.microsoft.com/office/drawing/2014/main" id="{D2E135F8-A6B1-94C1-81A2-EE54E330554D}"/>
              </a:ext>
            </a:extLst>
          </p:cNvPr>
          <p:cNvSpPr txBox="1"/>
          <p:nvPr/>
        </p:nvSpPr>
        <p:spPr>
          <a:xfrm>
            <a:off x="4775824" y="3301331"/>
            <a:ext cx="7667279" cy="2677656"/>
          </a:xfrm>
          <a:prstGeom prst="rect">
            <a:avLst/>
          </a:prstGeom>
          <a:noFill/>
        </p:spPr>
        <p:txBody>
          <a:bodyPr wrap="square" rtlCol="0">
            <a:spAutoFit/>
          </a:bodyPr>
          <a:lstStyle/>
          <a:p>
            <a:r>
              <a:rPr lang="en-US" sz="2400" b="0" i="0" dirty="0">
                <a:solidFill>
                  <a:srgbClr val="4D4D4D"/>
                </a:solidFill>
                <a:effectLst/>
              </a:rPr>
              <a:t>How our new technology is transforming the industry</a:t>
            </a:r>
          </a:p>
          <a:p>
            <a:endParaRPr lang="en-US" sz="2400" dirty="0">
              <a:solidFill>
                <a:srgbClr val="4D4D4D"/>
              </a:solidFill>
            </a:endParaRPr>
          </a:p>
          <a:p>
            <a:endParaRPr lang="en-US" sz="2400" dirty="0">
              <a:solidFill>
                <a:srgbClr val="4D4D4D"/>
              </a:solidFill>
            </a:endParaRPr>
          </a:p>
          <a:p>
            <a:r>
              <a:rPr lang="en-US" sz="2400" b="0" i="0" dirty="0">
                <a:solidFill>
                  <a:srgbClr val="4D4D4D"/>
                </a:solidFill>
                <a:effectLst/>
              </a:rPr>
              <a:t>Why our company is the best choice for your needs</a:t>
            </a:r>
          </a:p>
          <a:p>
            <a:endParaRPr lang="en-US" sz="2400" dirty="0">
              <a:solidFill>
                <a:srgbClr val="4D4D4D"/>
              </a:solidFill>
            </a:endParaRPr>
          </a:p>
          <a:p>
            <a:r>
              <a:rPr lang="en-US" sz="2400" b="0" i="0" dirty="0">
                <a:solidFill>
                  <a:srgbClr val="4D4D4D"/>
                </a:solidFill>
                <a:effectLst/>
              </a:rPr>
              <a:t>Pokémon game</a:t>
            </a:r>
            <a:r>
              <a:rPr lang="en-US" sz="2400" b="0" i="0" dirty="0">
                <a:effectLst/>
              </a:rPr>
              <a:t> is the best game EVER</a:t>
            </a:r>
            <a:endParaRPr lang="en-US" sz="2400" dirty="0">
              <a:solidFill>
                <a:srgbClr val="4D4D4D"/>
              </a:solidFill>
            </a:endParaRPr>
          </a:p>
          <a:p>
            <a:endParaRPr lang="en-US" sz="2400" dirty="0"/>
          </a:p>
        </p:txBody>
      </p:sp>
      <p:pic>
        <p:nvPicPr>
          <p:cNvPr id="14" name="Picture 13">
            <a:extLst>
              <a:ext uri="{FF2B5EF4-FFF2-40B4-BE49-F238E27FC236}">
                <a16:creationId xmlns:a16="http://schemas.microsoft.com/office/drawing/2014/main" id="{ADFC3639-08B0-0D67-C6CE-DE9BC547303D}"/>
              </a:ext>
            </a:extLst>
          </p:cNvPr>
          <p:cNvPicPr>
            <a:picLocks noChangeAspect="1"/>
          </p:cNvPicPr>
          <p:nvPr/>
        </p:nvPicPr>
        <p:blipFill>
          <a:blip r:embed="rId2"/>
          <a:stretch>
            <a:fillRect/>
          </a:stretch>
        </p:blipFill>
        <p:spPr>
          <a:xfrm>
            <a:off x="7970836" y="744297"/>
            <a:ext cx="1071562" cy="1042987"/>
          </a:xfrm>
          <a:prstGeom prst="rect">
            <a:avLst/>
          </a:prstGeom>
        </p:spPr>
      </p:pic>
      <p:pic>
        <p:nvPicPr>
          <p:cNvPr id="18" name="Picture 17">
            <a:extLst>
              <a:ext uri="{FF2B5EF4-FFF2-40B4-BE49-F238E27FC236}">
                <a16:creationId xmlns:a16="http://schemas.microsoft.com/office/drawing/2014/main" id="{8B0EFEED-7647-9618-5B9B-49082470098D}"/>
              </a:ext>
            </a:extLst>
          </p:cNvPr>
          <p:cNvPicPr>
            <a:picLocks noChangeAspect="1"/>
          </p:cNvPicPr>
          <p:nvPr/>
        </p:nvPicPr>
        <p:blipFill>
          <a:blip r:embed="rId3"/>
          <a:stretch>
            <a:fillRect/>
          </a:stretch>
        </p:blipFill>
        <p:spPr>
          <a:xfrm>
            <a:off x="2164980" y="919400"/>
            <a:ext cx="976312" cy="985837"/>
          </a:xfrm>
          <a:prstGeom prst="rect">
            <a:avLst/>
          </a:prstGeom>
        </p:spPr>
      </p:pic>
      <p:sp>
        <p:nvSpPr>
          <p:cNvPr id="20" name="TextBox 19">
            <a:extLst>
              <a:ext uri="{FF2B5EF4-FFF2-40B4-BE49-F238E27FC236}">
                <a16:creationId xmlns:a16="http://schemas.microsoft.com/office/drawing/2014/main" id="{788AFC8A-A730-35B6-1A48-011126B9A4AC}"/>
              </a:ext>
            </a:extLst>
          </p:cNvPr>
          <p:cNvSpPr txBox="1"/>
          <p:nvPr/>
        </p:nvSpPr>
        <p:spPr>
          <a:xfrm>
            <a:off x="6633284" y="2122385"/>
            <a:ext cx="3746667" cy="707886"/>
          </a:xfrm>
          <a:prstGeom prst="rect">
            <a:avLst/>
          </a:prstGeom>
          <a:noFill/>
        </p:spPr>
        <p:txBody>
          <a:bodyPr wrap="none" rtlCol="0">
            <a:spAutoFit/>
          </a:bodyPr>
          <a:lstStyle/>
          <a:p>
            <a:r>
              <a:rPr lang="en-US" sz="4000" b="1" i="0" dirty="0">
                <a:solidFill>
                  <a:srgbClr val="4D4D4D"/>
                </a:solidFill>
                <a:effectLst/>
              </a:rPr>
              <a:t>Strong headlines</a:t>
            </a:r>
            <a:endParaRPr lang="en-US" sz="4000" b="1" dirty="0"/>
          </a:p>
        </p:txBody>
      </p:sp>
      <p:sp>
        <p:nvSpPr>
          <p:cNvPr id="21" name="TextBox 20">
            <a:extLst>
              <a:ext uri="{FF2B5EF4-FFF2-40B4-BE49-F238E27FC236}">
                <a16:creationId xmlns:a16="http://schemas.microsoft.com/office/drawing/2014/main" id="{F065C93C-8F23-A131-346B-122089EF7C49}"/>
              </a:ext>
            </a:extLst>
          </p:cNvPr>
          <p:cNvSpPr txBox="1"/>
          <p:nvPr/>
        </p:nvSpPr>
        <p:spPr>
          <a:xfrm>
            <a:off x="1000423" y="2320277"/>
            <a:ext cx="3559949" cy="707886"/>
          </a:xfrm>
          <a:prstGeom prst="rect">
            <a:avLst/>
          </a:prstGeom>
          <a:noFill/>
        </p:spPr>
        <p:txBody>
          <a:bodyPr wrap="none" rtlCol="0">
            <a:spAutoFit/>
          </a:bodyPr>
          <a:lstStyle/>
          <a:p>
            <a:r>
              <a:rPr lang="en-US" sz="4000" b="1" i="0" dirty="0">
                <a:solidFill>
                  <a:srgbClr val="4D4D4D"/>
                </a:solidFill>
                <a:effectLst/>
              </a:rPr>
              <a:t>Weak headlines</a:t>
            </a:r>
            <a:endParaRPr lang="en-US" sz="4000" b="1" dirty="0"/>
          </a:p>
        </p:txBody>
      </p:sp>
    </p:spTree>
    <p:extLst>
      <p:ext uri="{BB962C8B-B14F-4D97-AF65-F5344CB8AC3E}">
        <p14:creationId xmlns:p14="http://schemas.microsoft.com/office/powerpoint/2010/main" val="405384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4;p7">
            <a:extLst>
              <a:ext uri="{FF2B5EF4-FFF2-40B4-BE49-F238E27FC236}">
                <a16:creationId xmlns:a16="http://schemas.microsoft.com/office/drawing/2014/main" id="{1E673925-7C2B-C562-DB4A-DE594E6AEF10}"/>
              </a:ext>
            </a:extLst>
          </p:cNvPr>
          <p:cNvSpPr txBox="1"/>
          <p:nvPr/>
        </p:nvSpPr>
        <p:spPr>
          <a:xfrm>
            <a:off x="0" y="0"/>
            <a:ext cx="1996225" cy="369332"/>
          </a:xfrm>
          <a:prstGeom prst="rect">
            <a:avLst/>
          </a:prstGeom>
          <a:solidFill>
            <a:srgbClr val="CC99FF"/>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DISCUSS</a:t>
            </a:r>
            <a:endParaRPr sz="1800">
              <a:solidFill>
                <a:schemeClr val="dk1"/>
              </a:solidFill>
              <a:latin typeface="Calibri"/>
              <a:ea typeface="Calibri"/>
              <a:cs typeface="Calibri"/>
              <a:sym typeface="Calibri"/>
            </a:endParaRPr>
          </a:p>
        </p:txBody>
      </p:sp>
      <p:pic>
        <p:nvPicPr>
          <p:cNvPr id="3" name="Google Shape;195;p7">
            <a:extLst>
              <a:ext uri="{FF2B5EF4-FFF2-40B4-BE49-F238E27FC236}">
                <a16:creationId xmlns:a16="http://schemas.microsoft.com/office/drawing/2014/main" id="{870D64F4-BD0D-C400-9F02-0D96E3A18BE3}"/>
              </a:ext>
            </a:extLst>
          </p:cNvPr>
          <p:cNvPicPr preferRelativeResize="0"/>
          <p:nvPr/>
        </p:nvPicPr>
        <p:blipFill rotWithShape="1">
          <a:blip r:embed="rId2">
            <a:alphaModFix/>
          </a:blip>
          <a:srcRect/>
          <a:stretch/>
        </p:blipFill>
        <p:spPr>
          <a:xfrm>
            <a:off x="261875" y="480042"/>
            <a:ext cx="465138" cy="484188"/>
          </a:xfrm>
          <a:prstGeom prst="rect">
            <a:avLst/>
          </a:prstGeom>
          <a:noFill/>
          <a:ln>
            <a:noFill/>
          </a:ln>
        </p:spPr>
      </p:pic>
      <p:sp>
        <p:nvSpPr>
          <p:cNvPr id="4" name="Google Shape;196;p7">
            <a:extLst>
              <a:ext uri="{FF2B5EF4-FFF2-40B4-BE49-F238E27FC236}">
                <a16:creationId xmlns:a16="http://schemas.microsoft.com/office/drawing/2014/main" id="{9525C8C1-06C7-5763-3C01-29F83782B865}"/>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30 MIN</a:t>
            </a:r>
            <a:endParaRPr sz="1200" dirty="0">
              <a:solidFill>
                <a:srgbClr val="FF0000"/>
              </a:solidFill>
              <a:latin typeface="Calibri"/>
              <a:ea typeface="Calibri"/>
              <a:cs typeface="Calibri"/>
              <a:sym typeface="Calibri"/>
            </a:endParaRPr>
          </a:p>
        </p:txBody>
      </p:sp>
      <p:pic>
        <p:nvPicPr>
          <p:cNvPr id="6" name="Google Shape;197;p7">
            <a:extLst>
              <a:ext uri="{FF2B5EF4-FFF2-40B4-BE49-F238E27FC236}">
                <a16:creationId xmlns:a16="http://schemas.microsoft.com/office/drawing/2014/main" id="{EA797A11-844E-906F-A9EC-40CB5D63EB84}"/>
              </a:ext>
            </a:extLst>
          </p:cNvPr>
          <p:cNvPicPr preferRelativeResize="0"/>
          <p:nvPr/>
        </p:nvPicPr>
        <p:blipFill rotWithShape="1">
          <a:blip r:embed="rId3">
            <a:alphaModFix/>
          </a:blip>
          <a:srcRect/>
          <a:stretch/>
        </p:blipFill>
        <p:spPr>
          <a:xfrm>
            <a:off x="864663" y="527622"/>
            <a:ext cx="186684" cy="371292"/>
          </a:xfrm>
          <a:prstGeom prst="rect">
            <a:avLst/>
          </a:prstGeom>
          <a:noFill/>
          <a:ln>
            <a:noFill/>
          </a:ln>
        </p:spPr>
      </p:pic>
      <p:pic>
        <p:nvPicPr>
          <p:cNvPr id="7" name="Google Shape;198;p7">
            <a:extLst>
              <a:ext uri="{FF2B5EF4-FFF2-40B4-BE49-F238E27FC236}">
                <a16:creationId xmlns:a16="http://schemas.microsoft.com/office/drawing/2014/main" id="{49A79A61-158D-0A77-5B39-4DABE19F7542}"/>
              </a:ext>
            </a:extLst>
          </p:cNvPr>
          <p:cNvPicPr preferRelativeResize="0"/>
          <p:nvPr/>
        </p:nvPicPr>
        <p:blipFill rotWithShape="1">
          <a:blip r:embed="rId3">
            <a:alphaModFix/>
          </a:blip>
          <a:srcRect/>
          <a:stretch/>
        </p:blipFill>
        <p:spPr>
          <a:xfrm>
            <a:off x="1237089" y="533729"/>
            <a:ext cx="186684" cy="371292"/>
          </a:xfrm>
          <a:prstGeom prst="rect">
            <a:avLst/>
          </a:prstGeom>
          <a:noFill/>
          <a:ln>
            <a:noFill/>
          </a:ln>
        </p:spPr>
      </p:pic>
      <p:pic>
        <p:nvPicPr>
          <p:cNvPr id="8" name="Google Shape;199;p7">
            <a:extLst>
              <a:ext uri="{FF2B5EF4-FFF2-40B4-BE49-F238E27FC236}">
                <a16:creationId xmlns:a16="http://schemas.microsoft.com/office/drawing/2014/main" id="{E75A1D7D-252F-186E-24A6-A17B0255AF66}"/>
              </a:ext>
            </a:extLst>
          </p:cNvPr>
          <p:cNvPicPr preferRelativeResize="0"/>
          <p:nvPr/>
        </p:nvPicPr>
        <p:blipFill rotWithShape="1">
          <a:blip r:embed="rId3">
            <a:alphaModFix/>
          </a:blip>
          <a:srcRect/>
          <a:stretch/>
        </p:blipFill>
        <p:spPr>
          <a:xfrm>
            <a:off x="1051347" y="527622"/>
            <a:ext cx="186684" cy="371292"/>
          </a:xfrm>
          <a:prstGeom prst="rect">
            <a:avLst/>
          </a:prstGeom>
          <a:noFill/>
          <a:ln>
            <a:noFill/>
          </a:ln>
        </p:spPr>
      </p:pic>
      <p:pic>
        <p:nvPicPr>
          <p:cNvPr id="9" name="Google Shape;200;p7">
            <a:extLst>
              <a:ext uri="{FF2B5EF4-FFF2-40B4-BE49-F238E27FC236}">
                <a16:creationId xmlns:a16="http://schemas.microsoft.com/office/drawing/2014/main" id="{D15B1920-F87C-A4FB-4470-6A5353B8EFF1}"/>
              </a:ext>
            </a:extLst>
          </p:cNvPr>
          <p:cNvPicPr preferRelativeResize="0"/>
          <p:nvPr/>
        </p:nvPicPr>
        <p:blipFill rotWithShape="1">
          <a:blip r:embed="rId3">
            <a:alphaModFix/>
          </a:blip>
          <a:srcRect/>
          <a:stretch/>
        </p:blipFill>
        <p:spPr>
          <a:xfrm>
            <a:off x="1440720" y="532536"/>
            <a:ext cx="186684" cy="371292"/>
          </a:xfrm>
          <a:prstGeom prst="rect">
            <a:avLst/>
          </a:prstGeom>
          <a:noFill/>
          <a:ln>
            <a:noFill/>
          </a:ln>
        </p:spPr>
      </p:pic>
      <p:sp>
        <p:nvSpPr>
          <p:cNvPr id="13" name="TextBox 12">
            <a:extLst>
              <a:ext uri="{FF2B5EF4-FFF2-40B4-BE49-F238E27FC236}">
                <a16:creationId xmlns:a16="http://schemas.microsoft.com/office/drawing/2014/main" id="{0A09E1EF-6997-AD4B-C6C8-D34E7F33D7B8}"/>
              </a:ext>
            </a:extLst>
          </p:cNvPr>
          <p:cNvSpPr txBox="1"/>
          <p:nvPr/>
        </p:nvSpPr>
        <p:spPr>
          <a:xfrm>
            <a:off x="3934355" y="243019"/>
            <a:ext cx="5373779" cy="707886"/>
          </a:xfrm>
          <a:prstGeom prst="rect">
            <a:avLst/>
          </a:prstGeom>
          <a:noFill/>
        </p:spPr>
        <p:txBody>
          <a:bodyPr wrap="none" rtlCol="0">
            <a:spAutoFit/>
          </a:bodyPr>
          <a:lstStyle/>
          <a:p>
            <a:r>
              <a:rPr lang="en-US" sz="4000" b="1" i="0" dirty="0">
                <a:solidFill>
                  <a:srgbClr val="4D4D4D"/>
                </a:solidFill>
                <a:effectLst/>
              </a:rPr>
              <a:t>Find  better headlines  !</a:t>
            </a:r>
            <a:endParaRPr lang="en-US" sz="4000" b="1" dirty="0"/>
          </a:p>
        </p:txBody>
      </p:sp>
      <p:sp>
        <p:nvSpPr>
          <p:cNvPr id="15" name="TextBox 14">
            <a:extLst>
              <a:ext uri="{FF2B5EF4-FFF2-40B4-BE49-F238E27FC236}">
                <a16:creationId xmlns:a16="http://schemas.microsoft.com/office/drawing/2014/main" id="{8833FCB3-3262-FBC3-0219-D5F7549DF1BA}"/>
              </a:ext>
            </a:extLst>
          </p:cNvPr>
          <p:cNvSpPr txBox="1"/>
          <p:nvPr/>
        </p:nvSpPr>
        <p:spPr>
          <a:xfrm>
            <a:off x="355116" y="1711107"/>
            <a:ext cx="881973" cy="369332"/>
          </a:xfrm>
          <a:prstGeom prst="rect">
            <a:avLst/>
          </a:prstGeom>
          <a:noFill/>
        </p:spPr>
        <p:txBody>
          <a:bodyPr wrap="none" rtlCol="0">
            <a:spAutoFit/>
          </a:bodyPr>
          <a:lstStyle/>
          <a:p>
            <a:r>
              <a:rPr lang="en-US" b="1" dirty="0"/>
              <a:t>CASE 1 </a:t>
            </a:r>
          </a:p>
        </p:txBody>
      </p:sp>
      <p:sp>
        <p:nvSpPr>
          <p:cNvPr id="16" name="TextBox 15">
            <a:extLst>
              <a:ext uri="{FF2B5EF4-FFF2-40B4-BE49-F238E27FC236}">
                <a16:creationId xmlns:a16="http://schemas.microsoft.com/office/drawing/2014/main" id="{1D4947FA-F762-F495-3953-E15B5723DCFD}"/>
              </a:ext>
            </a:extLst>
          </p:cNvPr>
          <p:cNvSpPr txBox="1"/>
          <p:nvPr/>
        </p:nvSpPr>
        <p:spPr>
          <a:xfrm>
            <a:off x="814630" y="2092020"/>
            <a:ext cx="1447191" cy="369332"/>
          </a:xfrm>
          <a:prstGeom prst="rect">
            <a:avLst/>
          </a:prstGeom>
          <a:noFill/>
        </p:spPr>
        <p:txBody>
          <a:bodyPr wrap="none" rtlCol="0">
            <a:spAutoFit/>
          </a:bodyPr>
          <a:lstStyle/>
          <a:p>
            <a:r>
              <a:rPr lang="en-US" u="sng" dirty="0"/>
              <a:t>Speech topic:</a:t>
            </a:r>
          </a:p>
        </p:txBody>
      </p:sp>
      <p:sp>
        <p:nvSpPr>
          <p:cNvPr id="17" name="TextBox 16">
            <a:extLst>
              <a:ext uri="{FF2B5EF4-FFF2-40B4-BE49-F238E27FC236}">
                <a16:creationId xmlns:a16="http://schemas.microsoft.com/office/drawing/2014/main" id="{A3A8519D-FDEF-D5AC-CC5A-846E25B94AF5}"/>
              </a:ext>
            </a:extLst>
          </p:cNvPr>
          <p:cNvSpPr txBox="1"/>
          <p:nvPr/>
        </p:nvSpPr>
        <p:spPr>
          <a:xfrm>
            <a:off x="2671865" y="2092020"/>
            <a:ext cx="3214033" cy="646331"/>
          </a:xfrm>
          <a:prstGeom prst="rect">
            <a:avLst/>
          </a:prstGeom>
          <a:noFill/>
        </p:spPr>
        <p:txBody>
          <a:bodyPr wrap="square" rtlCol="0">
            <a:spAutoFit/>
          </a:bodyPr>
          <a:lstStyle/>
          <a:p>
            <a:r>
              <a:rPr lang="en-US" dirty="0"/>
              <a:t>Analysis of the impact of sun on health	</a:t>
            </a:r>
          </a:p>
        </p:txBody>
      </p:sp>
      <p:sp>
        <p:nvSpPr>
          <p:cNvPr id="19" name="TextBox 18">
            <a:extLst>
              <a:ext uri="{FF2B5EF4-FFF2-40B4-BE49-F238E27FC236}">
                <a16:creationId xmlns:a16="http://schemas.microsoft.com/office/drawing/2014/main" id="{AFF6BC78-923A-F198-6BD7-F4E445F454B7}"/>
              </a:ext>
            </a:extLst>
          </p:cNvPr>
          <p:cNvSpPr txBox="1"/>
          <p:nvPr/>
        </p:nvSpPr>
        <p:spPr>
          <a:xfrm>
            <a:off x="764025" y="2886525"/>
            <a:ext cx="1639744" cy="369332"/>
          </a:xfrm>
          <a:prstGeom prst="rect">
            <a:avLst/>
          </a:prstGeom>
          <a:noFill/>
        </p:spPr>
        <p:txBody>
          <a:bodyPr wrap="none" rtlCol="0">
            <a:spAutoFit/>
          </a:bodyPr>
          <a:lstStyle/>
          <a:p>
            <a:r>
              <a:rPr lang="en-US" u="sng" dirty="0"/>
              <a:t>Weak headline:</a:t>
            </a:r>
          </a:p>
        </p:txBody>
      </p:sp>
      <p:sp>
        <p:nvSpPr>
          <p:cNvPr id="22" name="TextBox 21">
            <a:extLst>
              <a:ext uri="{FF2B5EF4-FFF2-40B4-BE49-F238E27FC236}">
                <a16:creationId xmlns:a16="http://schemas.microsoft.com/office/drawing/2014/main" id="{470BA753-FD9F-FEC2-FE8C-78BEF85439B1}"/>
              </a:ext>
            </a:extLst>
          </p:cNvPr>
          <p:cNvSpPr txBox="1"/>
          <p:nvPr/>
        </p:nvSpPr>
        <p:spPr>
          <a:xfrm>
            <a:off x="2621260" y="2886525"/>
            <a:ext cx="1107996" cy="369332"/>
          </a:xfrm>
          <a:prstGeom prst="rect">
            <a:avLst/>
          </a:prstGeom>
          <a:noFill/>
        </p:spPr>
        <p:txBody>
          <a:bodyPr wrap="none" rtlCol="0">
            <a:spAutoFit/>
          </a:bodyPr>
          <a:lstStyle/>
          <a:p>
            <a:r>
              <a:rPr lang="en-US" dirty="0"/>
              <a:t>Results	</a:t>
            </a:r>
          </a:p>
        </p:txBody>
      </p:sp>
      <p:sp>
        <p:nvSpPr>
          <p:cNvPr id="23" name="TextBox 22">
            <a:extLst>
              <a:ext uri="{FF2B5EF4-FFF2-40B4-BE49-F238E27FC236}">
                <a16:creationId xmlns:a16="http://schemas.microsoft.com/office/drawing/2014/main" id="{7A667507-E251-EDD6-2818-E46E7EB249FA}"/>
              </a:ext>
            </a:extLst>
          </p:cNvPr>
          <p:cNvSpPr txBox="1"/>
          <p:nvPr/>
        </p:nvSpPr>
        <p:spPr>
          <a:xfrm>
            <a:off x="764025" y="3435261"/>
            <a:ext cx="1662122" cy="369332"/>
          </a:xfrm>
          <a:prstGeom prst="rect">
            <a:avLst/>
          </a:prstGeom>
          <a:noFill/>
        </p:spPr>
        <p:txBody>
          <a:bodyPr wrap="none" rtlCol="0">
            <a:spAutoFit/>
          </a:bodyPr>
          <a:lstStyle/>
          <a:p>
            <a:r>
              <a:rPr lang="en-US" u="sng" dirty="0"/>
              <a:t>Strong headline</a:t>
            </a:r>
          </a:p>
        </p:txBody>
      </p:sp>
      <p:sp>
        <p:nvSpPr>
          <p:cNvPr id="24" name="TextBox 23">
            <a:extLst>
              <a:ext uri="{FF2B5EF4-FFF2-40B4-BE49-F238E27FC236}">
                <a16:creationId xmlns:a16="http://schemas.microsoft.com/office/drawing/2014/main" id="{B7764333-196F-5AA8-7D0F-DF7C47949B02}"/>
              </a:ext>
            </a:extLst>
          </p:cNvPr>
          <p:cNvSpPr txBox="1"/>
          <p:nvPr/>
        </p:nvSpPr>
        <p:spPr>
          <a:xfrm>
            <a:off x="2621260" y="3410380"/>
            <a:ext cx="1107996" cy="369332"/>
          </a:xfrm>
          <a:prstGeom prst="rect">
            <a:avLst/>
          </a:prstGeom>
          <a:noFill/>
        </p:spPr>
        <p:txBody>
          <a:bodyPr wrap="none" rtlCol="0">
            <a:spAutoFit/>
          </a:bodyPr>
          <a:lstStyle/>
          <a:p>
            <a:r>
              <a:rPr lang="en-US" dirty="0">
                <a:solidFill>
                  <a:srgbClr val="FF0000"/>
                </a:solidFill>
              </a:rPr>
              <a:t>??	</a:t>
            </a:r>
          </a:p>
        </p:txBody>
      </p:sp>
      <p:sp>
        <p:nvSpPr>
          <p:cNvPr id="25" name="TextBox 24">
            <a:extLst>
              <a:ext uri="{FF2B5EF4-FFF2-40B4-BE49-F238E27FC236}">
                <a16:creationId xmlns:a16="http://schemas.microsoft.com/office/drawing/2014/main" id="{D210CEBD-7904-746B-35B9-5AC1777BFF8C}"/>
              </a:ext>
            </a:extLst>
          </p:cNvPr>
          <p:cNvSpPr txBox="1"/>
          <p:nvPr/>
        </p:nvSpPr>
        <p:spPr>
          <a:xfrm>
            <a:off x="261875" y="4245376"/>
            <a:ext cx="837089" cy="369332"/>
          </a:xfrm>
          <a:prstGeom prst="rect">
            <a:avLst/>
          </a:prstGeom>
          <a:noFill/>
        </p:spPr>
        <p:txBody>
          <a:bodyPr wrap="none" rtlCol="0">
            <a:spAutoFit/>
          </a:bodyPr>
          <a:lstStyle/>
          <a:p>
            <a:r>
              <a:rPr lang="en-US" b="1" dirty="0"/>
              <a:t>CASE 2</a:t>
            </a:r>
          </a:p>
        </p:txBody>
      </p:sp>
      <p:sp>
        <p:nvSpPr>
          <p:cNvPr id="26" name="TextBox 25">
            <a:extLst>
              <a:ext uri="{FF2B5EF4-FFF2-40B4-BE49-F238E27FC236}">
                <a16:creationId xmlns:a16="http://schemas.microsoft.com/office/drawing/2014/main" id="{C6F2109E-380C-A2AC-F08C-A23AC563CDAC}"/>
              </a:ext>
            </a:extLst>
          </p:cNvPr>
          <p:cNvSpPr txBox="1"/>
          <p:nvPr/>
        </p:nvSpPr>
        <p:spPr>
          <a:xfrm>
            <a:off x="727013" y="4653362"/>
            <a:ext cx="1447191" cy="369332"/>
          </a:xfrm>
          <a:prstGeom prst="rect">
            <a:avLst/>
          </a:prstGeom>
          <a:noFill/>
        </p:spPr>
        <p:txBody>
          <a:bodyPr wrap="none" rtlCol="0">
            <a:spAutoFit/>
          </a:bodyPr>
          <a:lstStyle/>
          <a:p>
            <a:r>
              <a:rPr lang="en-US" u="sng" dirty="0"/>
              <a:t>Speech topic:</a:t>
            </a:r>
          </a:p>
        </p:txBody>
      </p:sp>
      <p:sp>
        <p:nvSpPr>
          <p:cNvPr id="27" name="TextBox 26">
            <a:extLst>
              <a:ext uri="{FF2B5EF4-FFF2-40B4-BE49-F238E27FC236}">
                <a16:creationId xmlns:a16="http://schemas.microsoft.com/office/drawing/2014/main" id="{418C5752-997C-0A74-9757-DCB914487E14}"/>
              </a:ext>
            </a:extLst>
          </p:cNvPr>
          <p:cNvSpPr txBox="1"/>
          <p:nvPr/>
        </p:nvSpPr>
        <p:spPr>
          <a:xfrm>
            <a:off x="2584248" y="4653362"/>
            <a:ext cx="2854527" cy="646331"/>
          </a:xfrm>
          <a:prstGeom prst="rect">
            <a:avLst/>
          </a:prstGeom>
          <a:noFill/>
        </p:spPr>
        <p:txBody>
          <a:bodyPr wrap="square" rtlCol="0">
            <a:spAutoFit/>
          </a:bodyPr>
          <a:lstStyle/>
          <a:p>
            <a:r>
              <a:rPr lang="en-US" dirty="0"/>
              <a:t>Presentation of  an  English project</a:t>
            </a:r>
          </a:p>
        </p:txBody>
      </p:sp>
      <p:sp>
        <p:nvSpPr>
          <p:cNvPr id="28" name="TextBox 27">
            <a:extLst>
              <a:ext uri="{FF2B5EF4-FFF2-40B4-BE49-F238E27FC236}">
                <a16:creationId xmlns:a16="http://schemas.microsoft.com/office/drawing/2014/main" id="{DC8C1BD1-EF0E-0B2A-5220-3F7F348793BE}"/>
              </a:ext>
            </a:extLst>
          </p:cNvPr>
          <p:cNvSpPr txBox="1"/>
          <p:nvPr/>
        </p:nvSpPr>
        <p:spPr>
          <a:xfrm>
            <a:off x="691811" y="5394619"/>
            <a:ext cx="1639744" cy="369332"/>
          </a:xfrm>
          <a:prstGeom prst="rect">
            <a:avLst/>
          </a:prstGeom>
          <a:noFill/>
        </p:spPr>
        <p:txBody>
          <a:bodyPr wrap="none" rtlCol="0">
            <a:spAutoFit/>
          </a:bodyPr>
          <a:lstStyle/>
          <a:p>
            <a:r>
              <a:rPr lang="en-US" u="sng" dirty="0"/>
              <a:t>Weak headline:</a:t>
            </a:r>
          </a:p>
        </p:txBody>
      </p:sp>
      <p:sp>
        <p:nvSpPr>
          <p:cNvPr id="29" name="TextBox 28">
            <a:extLst>
              <a:ext uri="{FF2B5EF4-FFF2-40B4-BE49-F238E27FC236}">
                <a16:creationId xmlns:a16="http://schemas.microsoft.com/office/drawing/2014/main" id="{0F68CCA9-5DF0-8676-4EED-1EFD1370EC01}"/>
              </a:ext>
            </a:extLst>
          </p:cNvPr>
          <p:cNvSpPr txBox="1"/>
          <p:nvPr/>
        </p:nvSpPr>
        <p:spPr>
          <a:xfrm>
            <a:off x="2549046" y="5394619"/>
            <a:ext cx="3214033" cy="646331"/>
          </a:xfrm>
          <a:prstGeom prst="rect">
            <a:avLst/>
          </a:prstGeom>
          <a:noFill/>
        </p:spPr>
        <p:txBody>
          <a:bodyPr wrap="square" rtlCol="0">
            <a:spAutoFit/>
          </a:bodyPr>
          <a:lstStyle/>
          <a:p>
            <a:r>
              <a:rPr lang="en-US" dirty="0"/>
              <a:t>What I have learned from this project	</a:t>
            </a:r>
          </a:p>
        </p:txBody>
      </p:sp>
      <p:sp>
        <p:nvSpPr>
          <p:cNvPr id="30" name="TextBox 29">
            <a:extLst>
              <a:ext uri="{FF2B5EF4-FFF2-40B4-BE49-F238E27FC236}">
                <a16:creationId xmlns:a16="http://schemas.microsoft.com/office/drawing/2014/main" id="{D6E4860A-275D-CE8D-20A7-BB96475FE077}"/>
              </a:ext>
            </a:extLst>
          </p:cNvPr>
          <p:cNvSpPr txBox="1"/>
          <p:nvPr/>
        </p:nvSpPr>
        <p:spPr>
          <a:xfrm>
            <a:off x="684069" y="6086602"/>
            <a:ext cx="1662122" cy="369332"/>
          </a:xfrm>
          <a:prstGeom prst="rect">
            <a:avLst/>
          </a:prstGeom>
          <a:noFill/>
        </p:spPr>
        <p:txBody>
          <a:bodyPr wrap="none" rtlCol="0">
            <a:spAutoFit/>
          </a:bodyPr>
          <a:lstStyle/>
          <a:p>
            <a:r>
              <a:rPr lang="en-US" u="sng" dirty="0"/>
              <a:t>Strong headline</a:t>
            </a:r>
          </a:p>
        </p:txBody>
      </p:sp>
      <p:sp>
        <p:nvSpPr>
          <p:cNvPr id="31" name="TextBox 30">
            <a:extLst>
              <a:ext uri="{FF2B5EF4-FFF2-40B4-BE49-F238E27FC236}">
                <a16:creationId xmlns:a16="http://schemas.microsoft.com/office/drawing/2014/main" id="{01D6A870-834F-3224-A49D-A410D49E6D37}"/>
              </a:ext>
            </a:extLst>
          </p:cNvPr>
          <p:cNvSpPr txBox="1"/>
          <p:nvPr/>
        </p:nvSpPr>
        <p:spPr>
          <a:xfrm>
            <a:off x="2541304" y="6061721"/>
            <a:ext cx="1107996" cy="369332"/>
          </a:xfrm>
          <a:prstGeom prst="rect">
            <a:avLst/>
          </a:prstGeom>
          <a:noFill/>
        </p:spPr>
        <p:txBody>
          <a:bodyPr wrap="none" rtlCol="0">
            <a:spAutoFit/>
          </a:bodyPr>
          <a:lstStyle/>
          <a:p>
            <a:r>
              <a:rPr lang="en-US" dirty="0">
                <a:solidFill>
                  <a:srgbClr val="FF0000"/>
                </a:solidFill>
              </a:rPr>
              <a:t>??	</a:t>
            </a:r>
          </a:p>
        </p:txBody>
      </p:sp>
      <p:cxnSp>
        <p:nvCxnSpPr>
          <p:cNvPr id="33" name="Straight Connector 32">
            <a:extLst>
              <a:ext uri="{FF2B5EF4-FFF2-40B4-BE49-F238E27FC236}">
                <a16:creationId xmlns:a16="http://schemas.microsoft.com/office/drawing/2014/main" id="{52C7F43B-7AEB-B25B-18B5-08EF0E34BA42}"/>
              </a:ext>
            </a:extLst>
          </p:cNvPr>
          <p:cNvCxnSpPr/>
          <p:nvPr/>
        </p:nvCxnSpPr>
        <p:spPr>
          <a:xfrm>
            <a:off x="261875" y="4057650"/>
            <a:ext cx="113205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A55FB48-954D-E1A4-AD10-2100439B3011}"/>
              </a:ext>
            </a:extLst>
          </p:cNvPr>
          <p:cNvCxnSpPr>
            <a:cxnSpLocks/>
          </p:cNvCxnSpPr>
          <p:nvPr/>
        </p:nvCxnSpPr>
        <p:spPr>
          <a:xfrm>
            <a:off x="6096000" y="1558707"/>
            <a:ext cx="0" cy="51468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654717-506B-885F-F94E-C0CD727A1530}"/>
              </a:ext>
            </a:extLst>
          </p:cNvPr>
          <p:cNvSpPr txBox="1"/>
          <p:nvPr/>
        </p:nvSpPr>
        <p:spPr>
          <a:xfrm>
            <a:off x="6295942" y="1659882"/>
            <a:ext cx="889987" cy="369332"/>
          </a:xfrm>
          <a:prstGeom prst="rect">
            <a:avLst/>
          </a:prstGeom>
          <a:noFill/>
        </p:spPr>
        <p:txBody>
          <a:bodyPr wrap="none" rtlCol="0">
            <a:spAutoFit/>
          </a:bodyPr>
          <a:lstStyle/>
          <a:p>
            <a:r>
              <a:rPr lang="en-US" b="1" dirty="0"/>
              <a:t>CASE 3 </a:t>
            </a:r>
          </a:p>
        </p:txBody>
      </p:sp>
      <p:sp>
        <p:nvSpPr>
          <p:cNvPr id="37" name="TextBox 36">
            <a:extLst>
              <a:ext uri="{FF2B5EF4-FFF2-40B4-BE49-F238E27FC236}">
                <a16:creationId xmlns:a16="http://schemas.microsoft.com/office/drawing/2014/main" id="{4433A633-8D9A-015F-0E53-73601F4C92B7}"/>
              </a:ext>
            </a:extLst>
          </p:cNvPr>
          <p:cNvSpPr txBox="1"/>
          <p:nvPr/>
        </p:nvSpPr>
        <p:spPr>
          <a:xfrm>
            <a:off x="6755456" y="2040795"/>
            <a:ext cx="1447191" cy="369332"/>
          </a:xfrm>
          <a:prstGeom prst="rect">
            <a:avLst/>
          </a:prstGeom>
          <a:noFill/>
        </p:spPr>
        <p:txBody>
          <a:bodyPr wrap="none" rtlCol="0">
            <a:spAutoFit/>
          </a:bodyPr>
          <a:lstStyle/>
          <a:p>
            <a:r>
              <a:rPr lang="en-US" u="sng" dirty="0"/>
              <a:t>Speech topic:</a:t>
            </a:r>
          </a:p>
        </p:txBody>
      </p:sp>
      <p:sp>
        <p:nvSpPr>
          <p:cNvPr id="38" name="TextBox 37">
            <a:extLst>
              <a:ext uri="{FF2B5EF4-FFF2-40B4-BE49-F238E27FC236}">
                <a16:creationId xmlns:a16="http://schemas.microsoft.com/office/drawing/2014/main" id="{C3E15BF1-AC2F-C374-313E-C47D411B1809}"/>
              </a:ext>
            </a:extLst>
          </p:cNvPr>
          <p:cNvSpPr txBox="1"/>
          <p:nvPr/>
        </p:nvSpPr>
        <p:spPr>
          <a:xfrm>
            <a:off x="8612691" y="2040795"/>
            <a:ext cx="3214033" cy="369332"/>
          </a:xfrm>
          <a:prstGeom prst="rect">
            <a:avLst/>
          </a:prstGeom>
          <a:noFill/>
        </p:spPr>
        <p:txBody>
          <a:bodyPr wrap="square" rtlCol="0">
            <a:spAutoFit/>
          </a:bodyPr>
          <a:lstStyle/>
          <a:p>
            <a:r>
              <a:rPr lang="en-US" dirty="0"/>
              <a:t>Present Telegram application</a:t>
            </a:r>
          </a:p>
        </p:txBody>
      </p:sp>
      <p:sp>
        <p:nvSpPr>
          <p:cNvPr id="39" name="TextBox 38">
            <a:extLst>
              <a:ext uri="{FF2B5EF4-FFF2-40B4-BE49-F238E27FC236}">
                <a16:creationId xmlns:a16="http://schemas.microsoft.com/office/drawing/2014/main" id="{AE3D6D36-6B7C-1412-A89F-E6AFE3A7FB97}"/>
              </a:ext>
            </a:extLst>
          </p:cNvPr>
          <p:cNvSpPr txBox="1"/>
          <p:nvPr/>
        </p:nvSpPr>
        <p:spPr>
          <a:xfrm>
            <a:off x="6704851" y="2835300"/>
            <a:ext cx="1639744" cy="369332"/>
          </a:xfrm>
          <a:prstGeom prst="rect">
            <a:avLst/>
          </a:prstGeom>
          <a:noFill/>
        </p:spPr>
        <p:txBody>
          <a:bodyPr wrap="none" rtlCol="0">
            <a:spAutoFit/>
          </a:bodyPr>
          <a:lstStyle/>
          <a:p>
            <a:r>
              <a:rPr lang="en-US" u="sng" dirty="0"/>
              <a:t>Weak headline:</a:t>
            </a:r>
          </a:p>
        </p:txBody>
      </p:sp>
      <p:sp>
        <p:nvSpPr>
          <p:cNvPr id="40" name="TextBox 39">
            <a:extLst>
              <a:ext uri="{FF2B5EF4-FFF2-40B4-BE49-F238E27FC236}">
                <a16:creationId xmlns:a16="http://schemas.microsoft.com/office/drawing/2014/main" id="{A7AC7E22-B01B-C5FC-92C1-5CFA7B0B0603}"/>
              </a:ext>
            </a:extLst>
          </p:cNvPr>
          <p:cNvSpPr txBox="1"/>
          <p:nvPr/>
        </p:nvSpPr>
        <p:spPr>
          <a:xfrm>
            <a:off x="8562086" y="2835300"/>
            <a:ext cx="2954655" cy="369332"/>
          </a:xfrm>
          <a:prstGeom prst="rect">
            <a:avLst/>
          </a:prstGeom>
          <a:noFill/>
        </p:spPr>
        <p:txBody>
          <a:bodyPr wrap="none" rtlCol="0">
            <a:spAutoFit/>
          </a:bodyPr>
          <a:lstStyle/>
          <a:p>
            <a:r>
              <a:rPr lang="en-US" dirty="0"/>
              <a:t>Benefits of Telegram 	</a:t>
            </a:r>
          </a:p>
        </p:txBody>
      </p:sp>
      <p:sp>
        <p:nvSpPr>
          <p:cNvPr id="41" name="TextBox 40">
            <a:extLst>
              <a:ext uri="{FF2B5EF4-FFF2-40B4-BE49-F238E27FC236}">
                <a16:creationId xmlns:a16="http://schemas.microsoft.com/office/drawing/2014/main" id="{CAE3DF13-2631-50DC-3CA6-FA941D27FCCA}"/>
              </a:ext>
            </a:extLst>
          </p:cNvPr>
          <p:cNvSpPr txBox="1"/>
          <p:nvPr/>
        </p:nvSpPr>
        <p:spPr>
          <a:xfrm>
            <a:off x="6704851" y="3384036"/>
            <a:ext cx="1662122" cy="369332"/>
          </a:xfrm>
          <a:prstGeom prst="rect">
            <a:avLst/>
          </a:prstGeom>
          <a:noFill/>
        </p:spPr>
        <p:txBody>
          <a:bodyPr wrap="none" rtlCol="0">
            <a:spAutoFit/>
          </a:bodyPr>
          <a:lstStyle/>
          <a:p>
            <a:r>
              <a:rPr lang="en-US" u="sng" dirty="0"/>
              <a:t>Strong headline</a:t>
            </a:r>
          </a:p>
        </p:txBody>
      </p:sp>
      <p:sp>
        <p:nvSpPr>
          <p:cNvPr id="42" name="TextBox 41">
            <a:extLst>
              <a:ext uri="{FF2B5EF4-FFF2-40B4-BE49-F238E27FC236}">
                <a16:creationId xmlns:a16="http://schemas.microsoft.com/office/drawing/2014/main" id="{A1D74BAF-0ADE-8F3E-CDC7-1E2F05EB1959}"/>
              </a:ext>
            </a:extLst>
          </p:cNvPr>
          <p:cNvSpPr txBox="1"/>
          <p:nvPr/>
        </p:nvSpPr>
        <p:spPr>
          <a:xfrm>
            <a:off x="8562086" y="3359155"/>
            <a:ext cx="1107996" cy="369332"/>
          </a:xfrm>
          <a:prstGeom prst="rect">
            <a:avLst/>
          </a:prstGeom>
          <a:noFill/>
        </p:spPr>
        <p:txBody>
          <a:bodyPr wrap="none" rtlCol="0">
            <a:spAutoFit/>
          </a:bodyPr>
          <a:lstStyle/>
          <a:p>
            <a:r>
              <a:rPr lang="en-US" dirty="0">
                <a:solidFill>
                  <a:srgbClr val="FF0000"/>
                </a:solidFill>
              </a:rPr>
              <a:t>??	</a:t>
            </a:r>
          </a:p>
        </p:txBody>
      </p:sp>
      <p:sp>
        <p:nvSpPr>
          <p:cNvPr id="43" name="TextBox 42">
            <a:extLst>
              <a:ext uri="{FF2B5EF4-FFF2-40B4-BE49-F238E27FC236}">
                <a16:creationId xmlns:a16="http://schemas.microsoft.com/office/drawing/2014/main" id="{83BED3AD-FE85-B1B3-5773-8F10D1ACF213}"/>
              </a:ext>
            </a:extLst>
          </p:cNvPr>
          <p:cNvSpPr txBox="1"/>
          <p:nvPr/>
        </p:nvSpPr>
        <p:spPr>
          <a:xfrm>
            <a:off x="6202701" y="4194151"/>
            <a:ext cx="837089" cy="369332"/>
          </a:xfrm>
          <a:prstGeom prst="rect">
            <a:avLst/>
          </a:prstGeom>
          <a:noFill/>
        </p:spPr>
        <p:txBody>
          <a:bodyPr wrap="none" rtlCol="0">
            <a:spAutoFit/>
          </a:bodyPr>
          <a:lstStyle/>
          <a:p>
            <a:r>
              <a:rPr lang="en-US" b="1" dirty="0"/>
              <a:t>CASE 4</a:t>
            </a:r>
          </a:p>
        </p:txBody>
      </p:sp>
      <p:sp>
        <p:nvSpPr>
          <p:cNvPr id="44" name="TextBox 43">
            <a:extLst>
              <a:ext uri="{FF2B5EF4-FFF2-40B4-BE49-F238E27FC236}">
                <a16:creationId xmlns:a16="http://schemas.microsoft.com/office/drawing/2014/main" id="{9AA6AB7A-E8DD-BFAF-7AD1-C65E1D1EE246}"/>
              </a:ext>
            </a:extLst>
          </p:cNvPr>
          <p:cNvSpPr txBox="1"/>
          <p:nvPr/>
        </p:nvSpPr>
        <p:spPr>
          <a:xfrm>
            <a:off x="6667839" y="4602137"/>
            <a:ext cx="1447191" cy="369332"/>
          </a:xfrm>
          <a:prstGeom prst="rect">
            <a:avLst/>
          </a:prstGeom>
          <a:noFill/>
        </p:spPr>
        <p:txBody>
          <a:bodyPr wrap="none" rtlCol="0">
            <a:spAutoFit/>
          </a:bodyPr>
          <a:lstStyle/>
          <a:p>
            <a:r>
              <a:rPr lang="en-US" u="sng" dirty="0"/>
              <a:t>Speech topic:</a:t>
            </a:r>
          </a:p>
        </p:txBody>
      </p:sp>
      <p:sp>
        <p:nvSpPr>
          <p:cNvPr id="45" name="TextBox 44">
            <a:extLst>
              <a:ext uri="{FF2B5EF4-FFF2-40B4-BE49-F238E27FC236}">
                <a16:creationId xmlns:a16="http://schemas.microsoft.com/office/drawing/2014/main" id="{84EB2B1B-621A-5970-A9FE-4D14E184BD95}"/>
              </a:ext>
            </a:extLst>
          </p:cNvPr>
          <p:cNvSpPr txBox="1"/>
          <p:nvPr/>
        </p:nvSpPr>
        <p:spPr>
          <a:xfrm>
            <a:off x="8525074" y="4602137"/>
            <a:ext cx="2854527" cy="646331"/>
          </a:xfrm>
          <a:prstGeom prst="rect">
            <a:avLst/>
          </a:prstGeom>
          <a:noFill/>
        </p:spPr>
        <p:txBody>
          <a:bodyPr wrap="square" rtlCol="0">
            <a:spAutoFit/>
          </a:bodyPr>
          <a:lstStyle/>
          <a:p>
            <a:r>
              <a:rPr lang="en-US" dirty="0"/>
              <a:t>Convince audience to use bicycle</a:t>
            </a:r>
          </a:p>
        </p:txBody>
      </p:sp>
      <p:sp>
        <p:nvSpPr>
          <p:cNvPr id="46" name="TextBox 45">
            <a:extLst>
              <a:ext uri="{FF2B5EF4-FFF2-40B4-BE49-F238E27FC236}">
                <a16:creationId xmlns:a16="http://schemas.microsoft.com/office/drawing/2014/main" id="{50502C62-6D20-3D1A-563C-A9E74BAC3259}"/>
              </a:ext>
            </a:extLst>
          </p:cNvPr>
          <p:cNvSpPr txBox="1"/>
          <p:nvPr/>
        </p:nvSpPr>
        <p:spPr>
          <a:xfrm>
            <a:off x="6632637" y="5343394"/>
            <a:ext cx="1639744" cy="369332"/>
          </a:xfrm>
          <a:prstGeom prst="rect">
            <a:avLst/>
          </a:prstGeom>
          <a:noFill/>
        </p:spPr>
        <p:txBody>
          <a:bodyPr wrap="none" rtlCol="0">
            <a:spAutoFit/>
          </a:bodyPr>
          <a:lstStyle/>
          <a:p>
            <a:r>
              <a:rPr lang="en-US" u="sng" dirty="0"/>
              <a:t>Weak headline:</a:t>
            </a:r>
          </a:p>
        </p:txBody>
      </p:sp>
      <p:sp>
        <p:nvSpPr>
          <p:cNvPr id="47" name="TextBox 46">
            <a:extLst>
              <a:ext uri="{FF2B5EF4-FFF2-40B4-BE49-F238E27FC236}">
                <a16:creationId xmlns:a16="http://schemas.microsoft.com/office/drawing/2014/main" id="{79C49C8A-6E07-E1A8-DC43-52829F44B140}"/>
              </a:ext>
            </a:extLst>
          </p:cNvPr>
          <p:cNvSpPr txBox="1"/>
          <p:nvPr/>
        </p:nvSpPr>
        <p:spPr>
          <a:xfrm>
            <a:off x="8489872" y="5343394"/>
            <a:ext cx="3214033" cy="646331"/>
          </a:xfrm>
          <a:prstGeom prst="rect">
            <a:avLst/>
          </a:prstGeom>
          <a:noFill/>
        </p:spPr>
        <p:txBody>
          <a:bodyPr wrap="square" rtlCol="0">
            <a:spAutoFit/>
          </a:bodyPr>
          <a:lstStyle/>
          <a:p>
            <a:r>
              <a:rPr lang="en-US" dirty="0"/>
              <a:t>Impacts of using bicycle on your health</a:t>
            </a:r>
          </a:p>
        </p:txBody>
      </p:sp>
      <p:sp>
        <p:nvSpPr>
          <p:cNvPr id="48" name="TextBox 47">
            <a:extLst>
              <a:ext uri="{FF2B5EF4-FFF2-40B4-BE49-F238E27FC236}">
                <a16:creationId xmlns:a16="http://schemas.microsoft.com/office/drawing/2014/main" id="{316844F4-5660-C1C1-0C21-2933D731EF9C}"/>
              </a:ext>
            </a:extLst>
          </p:cNvPr>
          <p:cNvSpPr txBox="1"/>
          <p:nvPr/>
        </p:nvSpPr>
        <p:spPr>
          <a:xfrm>
            <a:off x="6624895" y="6035377"/>
            <a:ext cx="1662122" cy="369332"/>
          </a:xfrm>
          <a:prstGeom prst="rect">
            <a:avLst/>
          </a:prstGeom>
          <a:noFill/>
        </p:spPr>
        <p:txBody>
          <a:bodyPr wrap="none" rtlCol="0">
            <a:spAutoFit/>
          </a:bodyPr>
          <a:lstStyle/>
          <a:p>
            <a:r>
              <a:rPr lang="en-US" u="sng" dirty="0"/>
              <a:t>Strong headline</a:t>
            </a:r>
          </a:p>
        </p:txBody>
      </p:sp>
      <p:sp>
        <p:nvSpPr>
          <p:cNvPr id="49" name="TextBox 48">
            <a:extLst>
              <a:ext uri="{FF2B5EF4-FFF2-40B4-BE49-F238E27FC236}">
                <a16:creationId xmlns:a16="http://schemas.microsoft.com/office/drawing/2014/main" id="{8EE46FCE-628B-74A5-5109-5DAD4C34F210}"/>
              </a:ext>
            </a:extLst>
          </p:cNvPr>
          <p:cNvSpPr txBox="1"/>
          <p:nvPr/>
        </p:nvSpPr>
        <p:spPr>
          <a:xfrm>
            <a:off x="8482130" y="6010496"/>
            <a:ext cx="1107996" cy="369332"/>
          </a:xfrm>
          <a:prstGeom prst="rect">
            <a:avLst/>
          </a:prstGeom>
          <a:noFill/>
        </p:spPr>
        <p:txBody>
          <a:bodyPr wrap="none" rtlCol="0">
            <a:spAutoFit/>
          </a:bodyPr>
          <a:lstStyle/>
          <a:p>
            <a:r>
              <a:rPr lang="en-US" dirty="0">
                <a:solidFill>
                  <a:srgbClr val="FF0000"/>
                </a:solidFill>
              </a:rPr>
              <a:t>??	</a:t>
            </a:r>
          </a:p>
        </p:txBody>
      </p:sp>
    </p:spTree>
    <p:extLst>
      <p:ext uri="{BB962C8B-B14F-4D97-AF65-F5344CB8AC3E}">
        <p14:creationId xmlns:p14="http://schemas.microsoft.com/office/powerpoint/2010/main" val="483985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8C30-1ECE-95CD-47CD-008F9ED07699}"/>
              </a:ext>
            </a:extLst>
          </p:cNvPr>
          <p:cNvSpPr txBox="1"/>
          <p:nvPr/>
        </p:nvSpPr>
        <p:spPr>
          <a:xfrm>
            <a:off x="4296374" y="5206251"/>
            <a:ext cx="6351739" cy="707886"/>
          </a:xfrm>
          <a:prstGeom prst="rect">
            <a:avLst/>
          </a:prstGeom>
          <a:noFill/>
        </p:spPr>
        <p:txBody>
          <a:bodyPr wrap="none" rtlCol="0">
            <a:spAutoFit/>
          </a:bodyPr>
          <a:lstStyle/>
          <a:p>
            <a:r>
              <a:rPr lang="en-US" sz="4000" dirty="0"/>
              <a:t>They don’t write </a:t>
            </a:r>
            <a:r>
              <a:rPr lang="en-US" sz="4000" b="1" dirty="0">
                <a:solidFill>
                  <a:srgbClr val="FF0000"/>
                </a:solidFill>
              </a:rPr>
              <a:t>good bullets</a:t>
            </a:r>
          </a:p>
        </p:txBody>
      </p:sp>
      <p:sp>
        <p:nvSpPr>
          <p:cNvPr id="3" name="TextBox 2">
            <a:extLst>
              <a:ext uri="{FF2B5EF4-FFF2-40B4-BE49-F238E27FC236}">
                <a16:creationId xmlns:a16="http://schemas.microsoft.com/office/drawing/2014/main" id="{658D8D07-47AD-D29F-96FC-101F5FEA0FA4}"/>
              </a:ext>
            </a:extLst>
          </p:cNvPr>
          <p:cNvSpPr txBox="1"/>
          <p:nvPr/>
        </p:nvSpPr>
        <p:spPr>
          <a:xfrm>
            <a:off x="2477880" y="2005473"/>
            <a:ext cx="7745903" cy="2554545"/>
          </a:xfrm>
          <a:prstGeom prst="rect">
            <a:avLst/>
          </a:prstGeom>
          <a:noFill/>
        </p:spPr>
        <p:txBody>
          <a:bodyPr wrap="none" rtlCol="0">
            <a:spAutoFit/>
          </a:bodyPr>
          <a:lstStyle/>
          <a:p>
            <a:pPr algn="ctr"/>
            <a:r>
              <a:rPr lang="en-US" sz="8000" b="0" i="0" dirty="0">
                <a:solidFill>
                  <a:srgbClr val="4D4D4D"/>
                </a:solidFill>
                <a:effectLst/>
              </a:rPr>
              <a:t>Why most people </a:t>
            </a:r>
          </a:p>
          <a:p>
            <a:pPr algn="ctr"/>
            <a:r>
              <a:rPr lang="en-US" sz="8000" b="0" i="0" dirty="0">
                <a:solidFill>
                  <a:srgbClr val="4D4D4D"/>
                </a:solidFill>
                <a:effectLst/>
              </a:rPr>
              <a:t>write </a:t>
            </a:r>
            <a:r>
              <a:rPr lang="en-US" sz="8000" b="1" i="0" dirty="0">
                <a:solidFill>
                  <a:srgbClr val="FF5D49"/>
                </a:solidFill>
                <a:effectLst/>
              </a:rPr>
              <a:t>bad</a:t>
            </a:r>
            <a:r>
              <a:rPr lang="en-US" sz="8000" b="0" i="0" dirty="0">
                <a:solidFill>
                  <a:srgbClr val="4D4D4D"/>
                </a:solidFill>
                <a:effectLst/>
              </a:rPr>
              <a:t> slides ?</a:t>
            </a:r>
            <a:endParaRPr lang="en-US" sz="8000" dirty="0"/>
          </a:p>
        </p:txBody>
      </p:sp>
      <p:pic>
        <p:nvPicPr>
          <p:cNvPr id="5" name="Picture 4">
            <a:extLst>
              <a:ext uri="{FF2B5EF4-FFF2-40B4-BE49-F238E27FC236}">
                <a16:creationId xmlns:a16="http://schemas.microsoft.com/office/drawing/2014/main" id="{43BE34C2-5B52-0CC9-ACB8-0AF122D0F8A5}"/>
              </a:ext>
            </a:extLst>
          </p:cNvPr>
          <p:cNvPicPr>
            <a:picLocks noChangeAspect="1"/>
          </p:cNvPicPr>
          <p:nvPr/>
        </p:nvPicPr>
        <p:blipFill>
          <a:blip r:embed="rId2"/>
          <a:stretch>
            <a:fillRect/>
          </a:stretch>
        </p:blipFill>
        <p:spPr>
          <a:xfrm>
            <a:off x="5324240" y="329266"/>
            <a:ext cx="1818815" cy="1818815"/>
          </a:xfrm>
          <a:prstGeom prst="rect">
            <a:avLst/>
          </a:prstGeom>
        </p:spPr>
      </p:pic>
      <p:sp>
        <p:nvSpPr>
          <p:cNvPr id="6" name="TextBox 5">
            <a:extLst>
              <a:ext uri="{FF2B5EF4-FFF2-40B4-BE49-F238E27FC236}">
                <a16:creationId xmlns:a16="http://schemas.microsoft.com/office/drawing/2014/main" id="{9AE2E48D-6AEE-43C3-9451-28EAD92B4219}"/>
              </a:ext>
            </a:extLst>
          </p:cNvPr>
          <p:cNvSpPr txBox="1"/>
          <p:nvPr/>
        </p:nvSpPr>
        <p:spPr>
          <a:xfrm>
            <a:off x="1313021" y="5228403"/>
            <a:ext cx="2778646" cy="769441"/>
          </a:xfrm>
          <a:prstGeom prst="rect">
            <a:avLst/>
          </a:prstGeom>
          <a:noFill/>
          <a:ln>
            <a:solidFill>
              <a:schemeClr val="tx1"/>
            </a:solidFill>
          </a:ln>
        </p:spPr>
        <p:txBody>
          <a:bodyPr wrap="none" rtlCol="0">
            <a:spAutoFit/>
          </a:bodyPr>
          <a:lstStyle/>
          <a:p>
            <a:r>
              <a:rPr lang="en-US" sz="4400" dirty="0"/>
              <a:t># REASON2</a:t>
            </a:r>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084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7E955D0-F81D-CE20-3D9E-DA582296DA10}"/>
              </a:ext>
            </a:extLst>
          </p:cNvPr>
          <p:cNvSpPr txBox="1"/>
          <p:nvPr/>
        </p:nvSpPr>
        <p:spPr>
          <a:xfrm>
            <a:off x="1540792" y="1722163"/>
            <a:ext cx="8010976" cy="954107"/>
          </a:xfrm>
          <a:prstGeom prst="rect">
            <a:avLst/>
          </a:prstGeom>
          <a:noFill/>
        </p:spPr>
        <p:txBody>
          <a:bodyPr wrap="none" rtlCol="0">
            <a:spAutoFit/>
          </a:bodyPr>
          <a:lstStyle/>
          <a:p>
            <a:pPr marL="685800" indent="-685800">
              <a:buFont typeface="Wingdings" panose="05000000000000000000" pitchFamily="2" charset="2"/>
              <a:buChar char="ü"/>
            </a:pPr>
            <a:r>
              <a:rPr lang="en-US" sz="2800" b="0" i="0" dirty="0">
                <a:effectLst/>
              </a:rPr>
              <a:t>They  </a:t>
            </a:r>
            <a:r>
              <a:rPr lang="en-US" sz="2800" b="1" i="0" dirty="0">
                <a:effectLst/>
              </a:rPr>
              <a:t>capture</a:t>
            </a:r>
            <a:r>
              <a:rPr lang="en-US" sz="2800" b="0" i="0" dirty="0">
                <a:effectLst/>
              </a:rPr>
              <a:t> key ideas in just a few words. </a:t>
            </a:r>
          </a:p>
          <a:p>
            <a:pPr marL="685800" indent="-685800">
              <a:buFont typeface="Wingdings" panose="05000000000000000000" pitchFamily="2" charset="2"/>
              <a:buChar char="ü"/>
            </a:pPr>
            <a:r>
              <a:rPr lang="en-US" sz="2800" b="0" i="0" dirty="0">
                <a:effectLst/>
              </a:rPr>
              <a:t>They are like </a:t>
            </a:r>
            <a:r>
              <a:rPr lang="en-US" sz="2800" b="1" i="0" dirty="0">
                <a:effectLst/>
              </a:rPr>
              <a:t>the notes </a:t>
            </a:r>
            <a:r>
              <a:rPr lang="en-US" sz="2800" b="0" i="0" dirty="0">
                <a:effectLst/>
              </a:rPr>
              <a:t>your audience could take </a:t>
            </a:r>
            <a:endParaRPr lang="en-US" sz="2800" dirty="0"/>
          </a:p>
        </p:txBody>
      </p:sp>
      <p:sp>
        <p:nvSpPr>
          <p:cNvPr id="8" name="TextBox 7">
            <a:extLst>
              <a:ext uri="{FF2B5EF4-FFF2-40B4-BE49-F238E27FC236}">
                <a16:creationId xmlns:a16="http://schemas.microsoft.com/office/drawing/2014/main" id="{CD3959AD-33B0-6FBC-BA23-A3B654108327}"/>
              </a:ext>
            </a:extLst>
          </p:cNvPr>
          <p:cNvSpPr txBox="1"/>
          <p:nvPr/>
        </p:nvSpPr>
        <p:spPr>
          <a:xfrm>
            <a:off x="9322082" y="6162416"/>
            <a:ext cx="2555187"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chemeClr val="accent6"/>
                </a:solidFill>
                <a:effectLst/>
              </a:rPr>
              <a:t>1 line per bullet </a:t>
            </a:r>
          </a:p>
        </p:txBody>
      </p:sp>
      <p:sp>
        <p:nvSpPr>
          <p:cNvPr id="17" name="TextBox 16">
            <a:extLst>
              <a:ext uri="{FF2B5EF4-FFF2-40B4-BE49-F238E27FC236}">
                <a16:creationId xmlns:a16="http://schemas.microsoft.com/office/drawing/2014/main" id="{A99CC82C-FCED-2827-1463-2864F1316683}"/>
              </a:ext>
            </a:extLst>
          </p:cNvPr>
          <p:cNvSpPr txBox="1"/>
          <p:nvPr/>
        </p:nvSpPr>
        <p:spPr>
          <a:xfrm>
            <a:off x="1519547" y="752056"/>
            <a:ext cx="8891730" cy="830997"/>
          </a:xfrm>
          <a:prstGeom prst="rect">
            <a:avLst/>
          </a:prstGeom>
          <a:noFill/>
        </p:spPr>
        <p:txBody>
          <a:bodyPr wrap="none" rtlCol="0">
            <a:spAutoFit/>
          </a:bodyPr>
          <a:lstStyle/>
          <a:p>
            <a:pPr algn="ctr"/>
            <a:r>
              <a:rPr lang="en-US" sz="4800" i="0" dirty="0">
                <a:effectLst/>
              </a:rPr>
              <a:t>Bullets should be </a:t>
            </a:r>
            <a:r>
              <a:rPr lang="en-US" sz="4800" b="1" i="0" dirty="0">
                <a:solidFill>
                  <a:schemeClr val="accent6"/>
                </a:solidFill>
                <a:effectLst/>
              </a:rPr>
              <a:t>clear</a:t>
            </a:r>
            <a:r>
              <a:rPr lang="en-US" sz="4800" i="0" dirty="0">
                <a:effectLst/>
              </a:rPr>
              <a:t> and </a:t>
            </a:r>
            <a:r>
              <a:rPr lang="en-US" sz="4800" b="1" i="0" dirty="0">
                <a:solidFill>
                  <a:schemeClr val="accent6"/>
                </a:solidFill>
                <a:effectLst/>
              </a:rPr>
              <a:t>concise</a:t>
            </a:r>
            <a:endParaRPr lang="en-US" sz="4800" b="1" dirty="0">
              <a:solidFill>
                <a:schemeClr val="accent6"/>
              </a:solidFill>
            </a:endParaRPr>
          </a:p>
        </p:txBody>
      </p:sp>
      <p:cxnSp>
        <p:nvCxnSpPr>
          <p:cNvPr id="20" name="Straight Arrow Connector 19">
            <a:extLst>
              <a:ext uri="{FF2B5EF4-FFF2-40B4-BE49-F238E27FC236}">
                <a16:creationId xmlns:a16="http://schemas.microsoft.com/office/drawing/2014/main" id="{BD88780C-74D5-5CD3-3DAC-6F094BD781EE}"/>
              </a:ext>
            </a:extLst>
          </p:cNvPr>
          <p:cNvCxnSpPr>
            <a:cxnSpLocks/>
          </p:cNvCxnSpPr>
          <p:nvPr/>
        </p:nvCxnSpPr>
        <p:spPr>
          <a:xfrm flipH="1" flipV="1">
            <a:off x="9189880" y="5442664"/>
            <a:ext cx="1186800" cy="66328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379939-D892-7CC7-AF98-EB150F4E5DF1}"/>
              </a:ext>
            </a:extLst>
          </p:cNvPr>
          <p:cNvCxnSpPr>
            <a:cxnSpLocks/>
          </p:cNvCxnSpPr>
          <p:nvPr/>
        </p:nvCxnSpPr>
        <p:spPr>
          <a:xfrm>
            <a:off x="6196653" y="2943501"/>
            <a:ext cx="51921" cy="3182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8FE21DE7-E231-F2C0-8CA7-48D236CA24B6}"/>
              </a:ext>
            </a:extLst>
          </p:cNvPr>
          <p:cNvPicPr>
            <a:picLocks noChangeAspect="1"/>
          </p:cNvPicPr>
          <p:nvPr/>
        </p:nvPicPr>
        <p:blipFill>
          <a:blip r:embed="rId2"/>
          <a:stretch>
            <a:fillRect/>
          </a:stretch>
        </p:blipFill>
        <p:spPr>
          <a:xfrm>
            <a:off x="8207021" y="3064418"/>
            <a:ext cx="1071562" cy="1042987"/>
          </a:xfrm>
          <a:prstGeom prst="rect">
            <a:avLst/>
          </a:prstGeom>
        </p:spPr>
      </p:pic>
      <p:pic>
        <p:nvPicPr>
          <p:cNvPr id="24" name="Picture 23">
            <a:extLst>
              <a:ext uri="{FF2B5EF4-FFF2-40B4-BE49-F238E27FC236}">
                <a16:creationId xmlns:a16="http://schemas.microsoft.com/office/drawing/2014/main" id="{0502B8DA-300D-CAF0-AD33-8FE606747E0B}"/>
              </a:ext>
            </a:extLst>
          </p:cNvPr>
          <p:cNvPicPr>
            <a:picLocks noChangeAspect="1"/>
          </p:cNvPicPr>
          <p:nvPr/>
        </p:nvPicPr>
        <p:blipFill>
          <a:blip r:embed="rId3"/>
          <a:stretch>
            <a:fillRect/>
          </a:stretch>
        </p:blipFill>
        <p:spPr>
          <a:xfrm>
            <a:off x="2401165" y="3239521"/>
            <a:ext cx="976312" cy="985837"/>
          </a:xfrm>
          <a:prstGeom prst="rect">
            <a:avLst/>
          </a:prstGeom>
        </p:spPr>
      </p:pic>
      <p:sp>
        <p:nvSpPr>
          <p:cNvPr id="25" name="TextBox 24">
            <a:extLst>
              <a:ext uri="{FF2B5EF4-FFF2-40B4-BE49-F238E27FC236}">
                <a16:creationId xmlns:a16="http://schemas.microsoft.com/office/drawing/2014/main" id="{1F7EEAE2-77F9-95E7-25C2-9922AC9E46E4}"/>
              </a:ext>
            </a:extLst>
          </p:cNvPr>
          <p:cNvSpPr txBox="1"/>
          <p:nvPr/>
        </p:nvSpPr>
        <p:spPr>
          <a:xfrm>
            <a:off x="6446757" y="4495553"/>
            <a:ext cx="5745243" cy="400110"/>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onsolas" panose="020B0609020204030204" pitchFamily="49" charset="0"/>
              </a:rPr>
              <a:t>Develop your skills all your life</a:t>
            </a:r>
          </a:p>
        </p:txBody>
      </p:sp>
      <p:sp>
        <p:nvSpPr>
          <p:cNvPr id="26" name="TextBox 25">
            <a:extLst>
              <a:ext uri="{FF2B5EF4-FFF2-40B4-BE49-F238E27FC236}">
                <a16:creationId xmlns:a16="http://schemas.microsoft.com/office/drawing/2014/main" id="{096DE926-FEE0-A83A-1241-8B3DD6CEF6A6}"/>
              </a:ext>
            </a:extLst>
          </p:cNvPr>
          <p:cNvSpPr txBox="1"/>
          <p:nvPr/>
        </p:nvSpPr>
        <p:spPr>
          <a:xfrm>
            <a:off x="967612" y="4473168"/>
            <a:ext cx="4265744"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onsolas" panose="020B0609020204030204" pitchFamily="49" charset="0"/>
              </a:rPr>
              <a:t>You should continue to develop your skill all your life, during your work and your free time, </a:t>
            </a:r>
          </a:p>
        </p:txBody>
      </p:sp>
    </p:spTree>
    <p:extLst>
      <p:ext uri="{BB962C8B-B14F-4D97-AF65-F5344CB8AC3E}">
        <p14:creationId xmlns:p14="http://schemas.microsoft.com/office/powerpoint/2010/main" val="83347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D8D07-47AD-D29F-96FC-101F5FEA0FA4}"/>
              </a:ext>
            </a:extLst>
          </p:cNvPr>
          <p:cNvSpPr txBox="1"/>
          <p:nvPr/>
        </p:nvSpPr>
        <p:spPr>
          <a:xfrm>
            <a:off x="1236608" y="818874"/>
            <a:ext cx="10097188" cy="830997"/>
          </a:xfrm>
          <a:prstGeom prst="rect">
            <a:avLst/>
          </a:prstGeom>
          <a:noFill/>
        </p:spPr>
        <p:txBody>
          <a:bodyPr wrap="none" rtlCol="0">
            <a:spAutoFit/>
          </a:bodyPr>
          <a:lstStyle/>
          <a:p>
            <a:pPr algn="ctr"/>
            <a:r>
              <a:rPr lang="en-US" sz="4800" i="0" dirty="0">
                <a:effectLst/>
              </a:rPr>
              <a:t>Bullets should have the</a:t>
            </a:r>
            <a:r>
              <a:rPr lang="en-US" sz="4800" b="1" i="0" dirty="0">
                <a:solidFill>
                  <a:schemeClr val="accent6"/>
                </a:solidFill>
                <a:effectLst/>
              </a:rPr>
              <a:t> same </a:t>
            </a:r>
            <a:r>
              <a:rPr lang="en-US" sz="4800" b="1" i="0" dirty="0">
                <a:effectLst/>
              </a:rPr>
              <a:t>structure</a:t>
            </a:r>
            <a:endParaRPr lang="en-US" sz="4800" b="1" dirty="0"/>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7E955D0-F81D-CE20-3D9E-DA582296DA10}"/>
              </a:ext>
            </a:extLst>
          </p:cNvPr>
          <p:cNvSpPr txBox="1"/>
          <p:nvPr/>
        </p:nvSpPr>
        <p:spPr>
          <a:xfrm>
            <a:off x="1472570" y="1869108"/>
            <a:ext cx="7948266" cy="584775"/>
          </a:xfrm>
          <a:prstGeom prst="rect">
            <a:avLst/>
          </a:prstGeom>
          <a:noFill/>
        </p:spPr>
        <p:txBody>
          <a:bodyPr wrap="none" rtlCol="0">
            <a:spAutoFit/>
          </a:bodyPr>
          <a:lstStyle/>
          <a:p>
            <a:pPr marL="685800" indent="-685800">
              <a:buFont typeface="Wingdings" panose="05000000000000000000" pitchFamily="2" charset="2"/>
              <a:buChar char="ü"/>
            </a:pPr>
            <a:r>
              <a:rPr lang="en-US" sz="3200" b="0" i="0" dirty="0">
                <a:effectLst/>
              </a:rPr>
              <a:t>Start with a </a:t>
            </a:r>
            <a:r>
              <a:rPr lang="en-US" sz="3200" b="1" i="0" dirty="0">
                <a:solidFill>
                  <a:srgbClr val="92D050"/>
                </a:solidFill>
                <a:effectLst/>
              </a:rPr>
              <a:t>verb</a:t>
            </a:r>
            <a:r>
              <a:rPr lang="en-US" sz="3200" b="0" i="0" dirty="0">
                <a:effectLst/>
              </a:rPr>
              <a:t> or start with an </a:t>
            </a:r>
            <a:r>
              <a:rPr lang="en-US" sz="3200" b="1" i="0" dirty="0">
                <a:solidFill>
                  <a:schemeClr val="accent2"/>
                </a:solidFill>
                <a:effectLst/>
              </a:rPr>
              <a:t>adjective</a:t>
            </a:r>
            <a:endParaRPr lang="en-US" sz="3200" b="1" dirty="0">
              <a:solidFill>
                <a:schemeClr val="accent2"/>
              </a:solidFill>
            </a:endParaRPr>
          </a:p>
        </p:txBody>
      </p:sp>
      <p:cxnSp>
        <p:nvCxnSpPr>
          <p:cNvPr id="2" name="Straight Connector 1">
            <a:extLst>
              <a:ext uri="{FF2B5EF4-FFF2-40B4-BE49-F238E27FC236}">
                <a16:creationId xmlns:a16="http://schemas.microsoft.com/office/drawing/2014/main" id="{1DD0BA99-FC2B-9472-5A70-1440FD579712}"/>
              </a:ext>
            </a:extLst>
          </p:cNvPr>
          <p:cNvCxnSpPr>
            <a:cxnSpLocks/>
          </p:cNvCxnSpPr>
          <p:nvPr/>
        </p:nvCxnSpPr>
        <p:spPr>
          <a:xfrm>
            <a:off x="6196653" y="2943501"/>
            <a:ext cx="51921" cy="3182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8F6D43-C5FE-1F7D-1F07-4CF2D21BDCD6}"/>
              </a:ext>
            </a:extLst>
          </p:cNvPr>
          <p:cNvSpPr txBox="1"/>
          <p:nvPr/>
        </p:nvSpPr>
        <p:spPr>
          <a:xfrm>
            <a:off x="6832090" y="4597023"/>
            <a:ext cx="4265744"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solidFill>
                <a:latin typeface="Consolas" panose="020B0609020204030204" pitchFamily="49" charset="0"/>
              </a:rPr>
              <a:t>Develop</a:t>
            </a:r>
            <a:r>
              <a:rPr lang="en-US" sz="2400" dirty="0">
                <a:latin typeface="Consolas" panose="020B0609020204030204" pitchFamily="49" charset="0"/>
              </a:rPr>
              <a:t> your skills</a:t>
            </a:r>
          </a:p>
          <a:p>
            <a:pPr marL="457200" indent="-457200">
              <a:buFont typeface="Arial" panose="020B0604020202020204" pitchFamily="34" charset="0"/>
              <a:buChar char="•"/>
            </a:pPr>
            <a:r>
              <a:rPr lang="en-US" sz="2400" dirty="0">
                <a:solidFill>
                  <a:schemeClr val="accent6"/>
                </a:solidFill>
                <a:latin typeface="Consolas" panose="020B0609020204030204" pitchFamily="49" charset="0"/>
              </a:rPr>
              <a:t>Organize</a:t>
            </a:r>
            <a:r>
              <a:rPr lang="en-US" sz="2400" dirty="0">
                <a:latin typeface="Consolas" panose="020B0609020204030204" pitchFamily="49" charset="0"/>
              </a:rPr>
              <a:t> your time</a:t>
            </a:r>
          </a:p>
          <a:p>
            <a:pPr marL="457200" indent="-457200">
              <a:buFont typeface="Arial" panose="020B0604020202020204" pitchFamily="34" charset="0"/>
              <a:buChar char="•"/>
            </a:pPr>
            <a:r>
              <a:rPr lang="en-US" sz="2400" dirty="0">
                <a:solidFill>
                  <a:schemeClr val="accent6"/>
                </a:solidFill>
                <a:latin typeface="Consolas" panose="020B0609020204030204" pitchFamily="49" charset="0"/>
              </a:rPr>
              <a:t>Write</a:t>
            </a:r>
            <a:r>
              <a:rPr lang="en-US" sz="2400" dirty="0">
                <a:latin typeface="Consolas" panose="020B0609020204030204" pitchFamily="49" charset="0"/>
              </a:rPr>
              <a:t> notes</a:t>
            </a:r>
          </a:p>
        </p:txBody>
      </p:sp>
      <p:pic>
        <p:nvPicPr>
          <p:cNvPr id="6" name="Picture 5">
            <a:extLst>
              <a:ext uri="{FF2B5EF4-FFF2-40B4-BE49-F238E27FC236}">
                <a16:creationId xmlns:a16="http://schemas.microsoft.com/office/drawing/2014/main" id="{180728F9-1E36-C813-4805-74D0AD4AF4D7}"/>
              </a:ext>
            </a:extLst>
          </p:cNvPr>
          <p:cNvPicPr>
            <a:picLocks noChangeAspect="1"/>
          </p:cNvPicPr>
          <p:nvPr/>
        </p:nvPicPr>
        <p:blipFill>
          <a:blip r:embed="rId2"/>
          <a:stretch>
            <a:fillRect/>
          </a:stretch>
        </p:blipFill>
        <p:spPr>
          <a:xfrm>
            <a:off x="8207021" y="3064418"/>
            <a:ext cx="1071562" cy="1042987"/>
          </a:xfrm>
          <a:prstGeom prst="rect">
            <a:avLst/>
          </a:prstGeom>
        </p:spPr>
      </p:pic>
      <p:pic>
        <p:nvPicPr>
          <p:cNvPr id="10" name="Picture 9">
            <a:extLst>
              <a:ext uri="{FF2B5EF4-FFF2-40B4-BE49-F238E27FC236}">
                <a16:creationId xmlns:a16="http://schemas.microsoft.com/office/drawing/2014/main" id="{1B1EEE26-CA08-4F08-2AB1-19330130C95B}"/>
              </a:ext>
            </a:extLst>
          </p:cNvPr>
          <p:cNvPicPr>
            <a:picLocks noChangeAspect="1"/>
          </p:cNvPicPr>
          <p:nvPr/>
        </p:nvPicPr>
        <p:blipFill>
          <a:blip r:embed="rId3"/>
          <a:stretch>
            <a:fillRect/>
          </a:stretch>
        </p:blipFill>
        <p:spPr>
          <a:xfrm>
            <a:off x="2401165" y="3239521"/>
            <a:ext cx="976312" cy="985837"/>
          </a:xfrm>
          <a:prstGeom prst="rect">
            <a:avLst/>
          </a:prstGeom>
        </p:spPr>
      </p:pic>
      <p:sp>
        <p:nvSpPr>
          <p:cNvPr id="16" name="TextBox 15">
            <a:extLst>
              <a:ext uri="{FF2B5EF4-FFF2-40B4-BE49-F238E27FC236}">
                <a16:creationId xmlns:a16="http://schemas.microsoft.com/office/drawing/2014/main" id="{B10E3F8C-9DE4-C89C-1FF2-6DF343340617}"/>
              </a:ext>
            </a:extLst>
          </p:cNvPr>
          <p:cNvSpPr txBox="1"/>
          <p:nvPr/>
        </p:nvSpPr>
        <p:spPr>
          <a:xfrm>
            <a:off x="1472570" y="4710197"/>
            <a:ext cx="4265744"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solidFill>
                <a:latin typeface="Consolas" panose="020B0609020204030204" pitchFamily="49" charset="0"/>
              </a:rPr>
              <a:t>Develop</a:t>
            </a:r>
            <a:r>
              <a:rPr lang="en-US" sz="2400" dirty="0">
                <a:latin typeface="Consolas" panose="020B0609020204030204" pitchFamily="49" charset="0"/>
              </a:rPr>
              <a:t> your skills</a:t>
            </a:r>
          </a:p>
          <a:p>
            <a:pPr marL="457200" indent="-457200">
              <a:buFont typeface="Arial" panose="020B0604020202020204" pitchFamily="34" charset="0"/>
              <a:buChar char="•"/>
            </a:pPr>
            <a:r>
              <a:rPr lang="en-US" sz="2400" dirty="0">
                <a:solidFill>
                  <a:srgbClr val="FF0000"/>
                </a:solidFill>
                <a:latin typeface="Consolas" panose="020B0609020204030204" pitchFamily="49" charset="0"/>
              </a:rPr>
              <a:t>Organizing</a:t>
            </a:r>
            <a:r>
              <a:rPr lang="en-US" sz="2400" dirty="0">
                <a:latin typeface="Consolas" panose="020B0609020204030204" pitchFamily="49" charset="0"/>
              </a:rPr>
              <a:t> time</a:t>
            </a:r>
          </a:p>
          <a:p>
            <a:pPr marL="457200" indent="-457200">
              <a:buFont typeface="Arial" panose="020B0604020202020204" pitchFamily="34" charset="0"/>
              <a:buChar char="•"/>
            </a:pPr>
            <a:r>
              <a:rPr lang="en-US" sz="2400" dirty="0">
                <a:solidFill>
                  <a:schemeClr val="accent2"/>
                </a:solidFill>
                <a:latin typeface="Consolas" panose="020B0609020204030204" pitchFamily="49" charset="0"/>
              </a:rPr>
              <a:t>Efficient</a:t>
            </a:r>
            <a:r>
              <a:rPr lang="en-US" sz="2400" dirty="0">
                <a:solidFill>
                  <a:srgbClr val="FF0000"/>
                </a:solidFill>
                <a:latin typeface="Consolas" panose="020B0609020204030204" pitchFamily="49" charset="0"/>
              </a:rPr>
              <a:t> </a:t>
            </a:r>
            <a:r>
              <a:rPr lang="en-US" sz="2400" dirty="0">
                <a:latin typeface="Consolas" panose="020B0609020204030204" pitchFamily="49" charset="0"/>
              </a:rPr>
              <a:t>Notetaking</a:t>
            </a:r>
          </a:p>
        </p:txBody>
      </p:sp>
      <p:sp>
        <p:nvSpPr>
          <p:cNvPr id="8" name="TextBox 7">
            <a:extLst>
              <a:ext uri="{FF2B5EF4-FFF2-40B4-BE49-F238E27FC236}">
                <a16:creationId xmlns:a16="http://schemas.microsoft.com/office/drawing/2014/main" id="{26F2709C-7171-F259-9FDC-EFEF04A641E8}"/>
              </a:ext>
            </a:extLst>
          </p:cNvPr>
          <p:cNvSpPr txBox="1"/>
          <p:nvPr/>
        </p:nvSpPr>
        <p:spPr>
          <a:xfrm rot="781129">
            <a:off x="-38966" y="5910526"/>
            <a:ext cx="2024337" cy="307777"/>
          </a:xfrm>
          <a:prstGeom prst="rect">
            <a:avLst/>
          </a:prstGeom>
          <a:noFill/>
        </p:spPr>
        <p:txBody>
          <a:bodyPr wrap="none" rtlCol="0">
            <a:spAutoFit/>
          </a:bodyPr>
          <a:lstStyle/>
          <a:p>
            <a:r>
              <a:rPr lang="en-US" sz="1400" dirty="0">
                <a:solidFill>
                  <a:srgbClr val="FF0000"/>
                </a:solidFill>
              </a:rPr>
              <a:t>Verb but different format</a:t>
            </a:r>
          </a:p>
        </p:txBody>
      </p:sp>
      <p:cxnSp>
        <p:nvCxnSpPr>
          <p:cNvPr id="11" name="Connector: Curved 10">
            <a:extLst>
              <a:ext uri="{FF2B5EF4-FFF2-40B4-BE49-F238E27FC236}">
                <a16:creationId xmlns:a16="http://schemas.microsoft.com/office/drawing/2014/main" id="{560D2F5D-B978-517C-263C-B24936B4EE2F}"/>
              </a:ext>
            </a:extLst>
          </p:cNvPr>
          <p:cNvCxnSpPr>
            <a:stCxn id="8" idx="0"/>
            <a:endCxn id="16" idx="1"/>
          </p:cNvCxnSpPr>
          <p:nvPr/>
        </p:nvCxnSpPr>
        <p:spPr>
          <a:xfrm rot="5400000" flipH="1" flipV="1">
            <a:off x="938160" y="5380072"/>
            <a:ext cx="604120" cy="464700"/>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3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E42BC4-D045-4A52-4467-D579DE06A536}"/>
              </a:ext>
            </a:extLst>
          </p:cNvPr>
          <p:cNvSpPr/>
          <p:nvPr/>
        </p:nvSpPr>
        <p:spPr>
          <a:xfrm>
            <a:off x="493808" y="1948153"/>
            <a:ext cx="7336921" cy="4382225"/>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809B375F-9679-2D42-BF5D-BC6F31F5B7D6}"/>
              </a:ext>
            </a:extLst>
          </p:cNvPr>
          <p:cNvSpPr txBox="1"/>
          <p:nvPr/>
        </p:nvSpPr>
        <p:spPr>
          <a:xfrm>
            <a:off x="890051" y="2153142"/>
            <a:ext cx="6769995" cy="646331"/>
          </a:xfrm>
          <a:prstGeom prst="rect">
            <a:avLst/>
          </a:prstGeom>
          <a:noFill/>
        </p:spPr>
        <p:txBody>
          <a:bodyPr wrap="none" rtlCol="0">
            <a:spAutoFit/>
          </a:bodyPr>
          <a:lstStyle/>
          <a:p>
            <a:r>
              <a:rPr lang="en-US" sz="3600" dirty="0">
                <a:solidFill>
                  <a:schemeClr val="bg1">
                    <a:lumMod val="50000"/>
                  </a:schemeClr>
                </a:solidFill>
              </a:rPr>
              <a:t>4 rules for riding your bicycle </a:t>
            </a:r>
            <a:r>
              <a:rPr lang="en-US" sz="3600" b="1" dirty="0">
                <a:solidFill>
                  <a:schemeClr val="bg1">
                    <a:lumMod val="50000"/>
                  </a:schemeClr>
                </a:solidFill>
              </a:rPr>
              <a:t>safely</a:t>
            </a:r>
          </a:p>
        </p:txBody>
      </p:sp>
      <p:pic>
        <p:nvPicPr>
          <p:cNvPr id="6" name="Picture 5">
            <a:extLst>
              <a:ext uri="{FF2B5EF4-FFF2-40B4-BE49-F238E27FC236}">
                <a16:creationId xmlns:a16="http://schemas.microsoft.com/office/drawing/2014/main" id="{B55A0E14-7941-CE0B-A684-0FBE572FC1D1}"/>
              </a:ext>
            </a:extLst>
          </p:cNvPr>
          <p:cNvPicPr>
            <a:picLocks noChangeAspect="1"/>
          </p:cNvPicPr>
          <p:nvPr/>
        </p:nvPicPr>
        <p:blipFill>
          <a:blip r:embed="rId2"/>
          <a:stretch>
            <a:fillRect/>
          </a:stretch>
        </p:blipFill>
        <p:spPr>
          <a:xfrm>
            <a:off x="2933358" y="3311120"/>
            <a:ext cx="2209800" cy="2171700"/>
          </a:xfrm>
          <a:prstGeom prst="rect">
            <a:avLst/>
          </a:prstGeom>
        </p:spPr>
      </p:pic>
      <p:sp>
        <p:nvSpPr>
          <p:cNvPr id="7" name="TextBox 6">
            <a:extLst>
              <a:ext uri="{FF2B5EF4-FFF2-40B4-BE49-F238E27FC236}">
                <a16:creationId xmlns:a16="http://schemas.microsoft.com/office/drawing/2014/main" id="{477D88DF-4671-8DC5-3BD9-9BFDA9B0265D}"/>
              </a:ext>
            </a:extLst>
          </p:cNvPr>
          <p:cNvSpPr txBox="1"/>
          <p:nvPr/>
        </p:nvSpPr>
        <p:spPr>
          <a:xfrm>
            <a:off x="1270305" y="3685017"/>
            <a:ext cx="1761059" cy="707886"/>
          </a:xfrm>
          <a:prstGeom prst="rect">
            <a:avLst/>
          </a:prstGeom>
          <a:noFill/>
        </p:spPr>
        <p:txBody>
          <a:bodyPr wrap="square">
            <a:spAutoFit/>
          </a:bodyPr>
          <a:lstStyle/>
          <a:p>
            <a:pPr algn="ctr"/>
            <a:r>
              <a:rPr lang="en-US" sz="2000" b="1" dirty="0">
                <a:solidFill>
                  <a:schemeClr val="bg1">
                    <a:lumMod val="50000"/>
                  </a:schemeClr>
                </a:solidFill>
              </a:rPr>
              <a:t>Watch</a:t>
            </a:r>
            <a:r>
              <a:rPr lang="en-US" sz="2000" dirty="0">
                <a:solidFill>
                  <a:schemeClr val="bg1">
                    <a:lumMod val="50000"/>
                  </a:schemeClr>
                </a:solidFill>
              </a:rPr>
              <a:t> for other cars</a:t>
            </a:r>
          </a:p>
        </p:txBody>
      </p:sp>
      <p:sp>
        <p:nvSpPr>
          <p:cNvPr id="8" name="TextBox 7">
            <a:extLst>
              <a:ext uri="{FF2B5EF4-FFF2-40B4-BE49-F238E27FC236}">
                <a16:creationId xmlns:a16="http://schemas.microsoft.com/office/drawing/2014/main" id="{58774422-8A40-F59D-06B7-F75E5A4B9340}"/>
              </a:ext>
            </a:extLst>
          </p:cNvPr>
          <p:cNvSpPr txBox="1"/>
          <p:nvPr/>
        </p:nvSpPr>
        <p:spPr>
          <a:xfrm>
            <a:off x="1223858" y="5364414"/>
            <a:ext cx="2009242" cy="707886"/>
          </a:xfrm>
          <a:prstGeom prst="rect">
            <a:avLst/>
          </a:prstGeom>
          <a:noFill/>
        </p:spPr>
        <p:txBody>
          <a:bodyPr wrap="square">
            <a:spAutoFit/>
          </a:bodyPr>
          <a:lstStyle/>
          <a:p>
            <a:pPr algn="ctr"/>
            <a:r>
              <a:rPr lang="en-US" sz="2000" b="1" dirty="0">
                <a:solidFill>
                  <a:schemeClr val="bg1">
                    <a:lumMod val="50000"/>
                  </a:schemeClr>
                </a:solidFill>
              </a:rPr>
              <a:t>Be</a:t>
            </a:r>
            <a:r>
              <a:rPr lang="en-US" sz="2000" dirty="0">
                <a:solidFill>
                  <a:schemeClr val="bg1">
                    <a:lumMod val="50000"/>
                  </a:schemeClr>
                </a:solidFill>
              </a:rPr>
              <a:t> </a:t>
            </a:r>
            <a:r>
              <a:rPr lang="en-US" sz="2000" b="1" dirty="0">
                <a:solidFill>
                  <a:schemeClr val="bg1">
                    <a:lumMod val="50000"/>
                  </a:schemeClr>
                </a:solidFill>
              </a:rPr>
              <a:t>aware</a:t>
            </a:r>
            <a:r>
              <a:rPr lang="en-US" sz="2000" dirty="0">
                <a:solidFill>
                  <a:schemeClr val="bg1">
                    <a:lumMod val="50000"/>
                  </a:schemeClr>
                </a:solidFill>
              </a:rPr>
              <a:t> of scooters</a:t>
            </a:r>
          </a:p>
        </p:txBody>
      </p:sp>
      <p:sp>
        <p:nvSpPr>
          <p:cNvPr id="9" name="TextBox 8">
            <a:extLst>
              <a:ext uri="{FF2B5EF4-FFF2-40B4-BE49-F238E27FC236}">
                <a16:creationId xmlns:a16="http://schemas.microsoft.com/office/drawing/2014/main" id="{50599424-0038-0CA5-03AE-D6BEF79A234B}"/>
              </a:ext>
            </a:extLst>
          </p:cNvPr>
          <p:cNvSpPr txBox="1"/>
          <p:nvPr/>
        </p:nvSpPr>
        <p:spPr>
          <a:xfrm>
            <a:off x="5293081" y="3564306"/>
            <a:ext cx="1577012" cy="707886"/>
          </a:xfrm>
          <a:prstGeom prst="rect">
            <a:avLst/>
          </a:prstGeom>
          <a:noFill/>
        </p:spPr>
        <p:txBody>
          <a:bodyPr wrap="square">
            <a:spAutoFit/>
          </a:bodyPr>
          <a:lstStyle/>
          <a:p>
            <a:pPr algn="ctr"/>
            <a:r>
              <a:rPr lang="en-US" sz="2000" b="1" dirty="0">
                <a:solidFill>
                  <a:schemeClr val="bg1">
                    <a:lumMod val="50000"/>
                  </a:schemeClr>
                </a:solidFill>
              </a:rPr>
              <a:t>Obey</a:t>
            </a:r>
            <a:r>
              <a:rPr lang="en-US" sz="2000" dirty="0">
                <a:solidFill>
                  <a:schemeClr val="bg1">
                    <a:lumMod val="50000"/>
                  </a:schemeClr>
                </a:solidFill>
              </a:rPr>
              <a:t> the traffic signs</a:t>
            </a:r>
          </a:p>
        </p:txBody>
      </p:sp>
      <p:sp>
        <p:nvSpPr>
          <p:cNvPr id="10" name="TextBox 9">
            <a:extLst>
              <a:ext uri="{FF2B5EF4-FFF2-40B4-BE49-F238E27FC236}">
                <a16:creationId xmlns:a16="http://schemas.microsoft.com/office/drawing/2014/main" id="{E8024BF1-8889-F568-9886-78F0DDD1F6F9}"/>
              </a:ext>
            </a:extLst>
          </p:cNvPr>
          <p:cNvSpPr txBox="1"/>
          <p:nvPr/>
        </p:nvSpPr>
        <p:spPr>
          <a:xfrm>
            <a:off x="5248572" y="5243703"/>
            <a:ext cx="1481692" cy="707886"/>
          </a:xfrm>
          <a:prstGeom prst="rect">
            <a:avLst/>
          </a:prstGeom>
          <a:noFill/>
        </p:spPr>
        <p:txBody>
          <a:bodyPr wrap="square">
            <a:spAutoFit/>
          </a:bodyPr>
          <a:lstStyle/>
          <a:p>
            <a:pPr algn="ctr"/>
            <a:r>
              <a:rPr lang="en-US" sz="2000" b="1" dirty="0">
                <a:solidFill>
                  <a:schemeClr val="bg1">
                    <a:lumMod val="50000"/>
                  </a:schemeClr>
                </a:solidFill>
              </a:rPr>
              <a:t>Wear</a:t>
            </a:r>
            <a:r>
              <a:rPr lang="en-US" sz="2000" dirty="0">
                <a:solidFill>
                  <a:schemeClr val="bg1">
                    <a:lumMod val="50000"/>
                  </a:schemeClr>
                </a:solidFill>
              </a:rPr>
              <a:t> a helmet</a:t>
            </a:r>
          </a:p>
        </p:txBody>
      </p:sp>
      <p:sp>
        <p:nvSpPr>
          <p:cNvPr id="11" name="Oval 10">
            <a:extLst>
              <a:ext uri="{FF2B5EF4-FFF2-40B4-BE49-F238E27FC236}">
                <a16:creationId xmlns:a16="http://schemas.microsoft.com/office/drawing/2014/main" id="{86BF9AFE-C2FD-F072-4823-8FDAB1256B93}"/>
              </a:ext>
            </a:extLst>
          </p:cNvPr>
          <p:cNvSpPr/>
          <p:nvPr/>
        </p:nvSpPr>
        <p:spPr>
          <a:xfrm>
            <a:off x="1914002" y="3221406"/>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DEEF2B57-EDE5-1363-FC00-BE16B66A0F19}"/>
              </a:ext>
            </a:extLst>
          </p:cNvPr>
          <p:cNvSpPr/>
          <p:nvPr/>
        </p:nvSpPr>
        <p:spPr>
          <a:xfrm>
            <a:off x="1971140" y="4857625"/>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E6B2DEAB-F8B0-3EE6-2393-0CFF1EE1A285}"/>
              </a:ext>
            </a:extLst>
          </p:cNvPr>
          <p:cNvSpPr/>
          <p:nvPr/>
        </p:nvSpPr>
        <p:spPr>
          <a:xfrm>
            <a:off x="5762403" y="3111064"/>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8BF6DE94-9541-3B7A-CBD9-DBCBEEB12A63}"/>
              </a:ext>
            </a:extLst>
          </p:cNvPr>
          <p:cNvSpPr/>
          <p:nvPr/>
        </p:nvSpPr>
        <p:spPr>
          <a:xfrm>
            <a:off x="5762403" y="4736914"/>
            <a:ext cx="400111" cy="3909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5" name="Google Shape;194;p7">
            <a:extLst>
              <a:ext uri="{FF2B5EF4-FFF2-40B4-BE49-F238E27FC236}">
                <a16:creationId xmlns:a16="http://schemas.microsoft.com/office/drawing/2014/main" id="{86A88EAF-9E63-E971-74EB-F10D4CEE5747}"/>
              </a:ext>
            </a:extLst>
          </p:cNvPr>
          <p:cNvSpPr txBox="1"/>
          <p:nvPr/>
        </p:nvSpPr>
        <p:spPr>
          <a:xfrm>
            <a:off x="0" y="0"/>
            <a:ext cx="1996225" cy="369332"/>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ATIVITY</a:t>
            </a:r>
            <a:endParaRPr sz="1800" dirty="0">
              <a:solidFill>
                <a:schemeClr val="dk1"/>
              </a:solidFill>
              <a:latin typeface="Calibri"/>
              <a:ea typeface="Calibri"/>
              <a:cs typeface="Calibri"/>
              <a:sym typeface="Calibri"/>
            </a:endParaRPr>
          </a:p>
        </p:txBody>
      </p:sp>
      <p:pic>
        <p:nvPicPr>
          <p:cNvPr id="16" name="Google Shape;195;p7">
            <a:extLst>
              <a:ext uri="{FF2B5EF4-FFF2-40B4-BE49-F238E27FC236}">
                <a16:creationId xmlns:a16="http://schemas.microsoft.com/office/drawing/2014/main" id="{BCFB3C39-ADF4-BCD3-904F-F2AE1AD10EE4}"/>
              </a:ext>
            </a:extLst>
          </p:cNvPr>
          <p:cNvPicPr preferRelativeResize="0"/>
          <p:nvPr/>
        </p:nvPicPr>
        <p:blipFill rotWithShape="1">
          <a:blip r:embed="rId3">
            <a:alphaModFix/>
          </a:blip>
          <a:srcRect/>
          <a:stretch/>
        </p:blipFill>
        <p:spPr>
          <a:xfrm>
            <a:off x="261875" y="480042"/>
            <a:ext cx="465138" cy="484188"/>
          </a:xfrm>
          <a:prstGeom prst="rect">
            <a:avLst/>
          </a:prstGeom>
          <a:noFill/>
          <a:ln>
            <a:noFill/>
          </a:ln>
        </p:spPr>
      </p:pic>
      <p:sp>
        <p:nvSpPr>
          <p:cNvPr id="17" name="Google Shape;196;p7">
            <a:extLst>
              <a:ext uri="{FF2B5EF4-FFF2-40B4-BE49-F238E27FC236}">
                <a16:creationId xmlns:a16="http://schemas.microsoft.com/office/drawing/2014/main" id="{8A43CF2F-9CA6-A7B3-6680-98293384EAB4}"/>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pic>
        <p:nvPicPr>
          <p:cNvPr id="18" name="Google Shape;197;p7">
            <a:extLst>
              <a:ext uri="{FF2B5EF4-FFF2-40B4-BE49-F238E27FC236}">
                <a16:creationId xmlns:a16="http://schemas.microsoft.com/office/drawing/2014/main" id="{859B8D4B-7F60-01C7-CFB0-7C27688E63F5}"/>
              </a:ext>
            </a:extLst>
          </p:cNvPr>
          <p:cNvPicPr preferRelativeResize="0"/>
          <p:nvPr/>
        </p:nvPicPr>
        <p:blipFill rotWithShape="1">
          <a:blip r:embed="rId4">
            <a:alphaModFix/>
          </a:blip>
          <a:srcRect/>
          <a:stretch/>
        </p:blipFill>
        <p:spPr>
          <a:xfrm>
            <a:off x="864663" y="527622"/>
            <a:ext cx="186684" cy="371292"/>
          </a:xfrm>
          <a:prstGeom prst="rect">
            <a:avLst/>
          </a:prstGeom>
          <a:noFill/>
          <a:ln>
            <a:noFill/>
          </a:ln>
        </p:spPr>
      </p:pic>
      <p:pic>
        <p:nvPicPr>
          <p:cNvPr id="20" name="Google Shape;199;p7">
            <a:extLst>
              <a:ext uri="{FF2B5EF4-FFF2-40B4-BE49-F238E27FC236}">
                <a16:creationId xmlns:a16="http://schemas.microsoft.com/office/drawing/2014/main" id="{83BEC5D9-A76B-B84D-774F-1C344E008E47}"/>
              </a:ext>
            </a:extLst>
          </p:cNvPr>
          <p:cNvPicPr preferRelativeResize="0"/>
          <p:nvPr/>
        </p:nvPicPr>
        <p:blipFill rotWithShape="1">
          <a:blip r:embed="rId4">
            <a:alphaModFix/>
          </a:blip>
          <a:srcRect/>
          <a:stretch/>
        </p:blipFill>
        <p:spPr>
          <a:xfrm>
            <a:off x="1051347" y="527622"/>
            <a:ext cx="186684" cy="371292"/>
          </a:xfrm>
          <a:prstGeom prst="rect">
            <a:avLst/>
          </a:prstGeom>
          <a:noFill/>
          <a:ln>
            <a:noFill/>
          </a:ln>
        </p:spPr>
      </p:pic>
      <p:sp>
        <p:nvSpPr>
          <p:cNvPr id="22" name="TextBox 21">
            <a:extLst>
              <a:ext uri="{FF2B5EF4-FFF2-40B4-BE49-F238E27FC236}">
                <a16:creationId xmlns:a16="http://schemas.microsoft.com/office/drawing/2014/main" id="{68758A3C-A1E5-31B2-BA38-62F44CC8621E}"/>
              </a:ext>
            </a:extLst>
          </p:cNvPr>
          <p:cNvSpPr txBox="1"/>
          <p:nvPr/>
        </p:nvSpPr>
        <p:spPr>
          <a:xfrm>
            <a:off x="3031364" y="503908"/>
            <a:ext cx="7877478" cy="707886"/>
          </a:xfrm>
          <a:prstGeom prst="rect">
            <a:avLst/>
          </a:prstGeom>
          <a:noFill/>
        </p:spPr>
        <p:txBody>
          <a:bodyPr wrap="none" rtlCol="0">
            <a:spAutoFit/>
          </a:bodyPr>
          <a:lstStyle/>
          <a:p>
            <a:r>
              <a:rPr lang="en-US" sz="4000" b="1" i="0" dirty="0">
                <a:solidFill>
                  <a:srgbClr val="4D4D4D"/>
                </a:solidFill>
                <a:effectLst/>
              </a:rPr>
              <a:t>Analyze </a:t>
            </a:r>
            <a:r>
              <a:rPr lang="en-US" sz="4000" i="0" dirty="0">
                <a:solidFill>
                  <a:srgbClr val="4D4D4D"/>
                </a:solidFill>
                <a:effectLst/>
              </a:rPr>
              <a:t>those headline and bullets !</a:t>
            </a:r>
            <a:endParaRPr lang="en-US" sz="4000" dirty="0"/>
          </a:p>
        </p:txBody>
      </p:sp>
      <p:sp>
        <p:nvSpPr>
          <p:cNvPr id="25" name="TextBox 24">
            <a:extLst>
              <a:ext uri="{FF2B5EF4-FFF2-40B4-BE49-F238E27FC236}">
                <a16:creationId xmlns:a16="http://schemas.microsoft.com/office/drawing/2014/main" id="{78757CFF-E6DB-FCA1-FC92-8D0CB45588E2}"/>
              </a:ext>
            </a:extLst>
          </p:cNvPr>
          <p:cNvSpPr txBox="1"/>
          <p:nvPr/>
        </p:nvSpPr>
        <p:spPr>
          <a:xfrm>
            <a:off x="8448978" y="1829338"/>
            <a:ext cx="3301236" cy="4619854"/>
          </a:xfrm>
          <a:prstGeom prst="rect">
            <a:avLst/>
          </a:prstGeom>
          <a:noFill/>
        </p:spPr>
        <p:txBody>
          <a:bodyPr wrap="square" rtlCol="0">
            <a:spAutoFit/>
          </a:bodyPr>
          <a:lstStyle/>
          <a:p>
            <a:pPr>
              <a:lnSpc>
                <a:spcPct val="150000"/>
              </a:lnSpc>
              <a:buClr>
                <a:schemeClr val="dk1"/>
              </a:buClr>
              <a:buSzPts val="1800"/>
            </a:pPr>
            <a:r>
              <a:rPr lang="en-US" b="1" dirty="0">
                <a:solidFill>
                  <a:srgbClr val="61C0BA"/>
                </a:solidFill>
              </a:rPr>
              <a:t>GOOD HEADLINE</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Use active language</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Specific</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Make a point</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Interesting</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clear and concise</a:t>
            </a:r>
          </a:p>
          <a:p>
            <a:pPr>
              <a:lnSpc>
                <a:spcPct val="150000"/>
              </a:lnSpc>
              <a:buClr>
                <a:schemeClr val="dk1"/>
              </a:buClr>
              <a:buSzPts val="1800"/>
            </a:pPr>
            <a:endParaRPr lang="en-US" b="1" dirty="0">
              <a:solidFill>
                <a:srgbClr val="61C0BA"/>
              </a:solidFill>
            </a:endParaRPr>
          </a:p>
          <a:p>
            <a:pPr>
              <a:lnSpc>
                <a:spcPct val="150000"/>
              </a:lnSpc>
              <a:buClr>
                <a:schemeClr val="dk1"/>
              </a:buClr>
              <a:buSzPts val="1800"/>
            </a:pPr>
            <a:r>
              <a:rPr lang="en-US" b="1" dirty="0">
                <a:solidFill>
                  <a:srgbClr val="61C0BA"/>
                </a:solidFill>
              </a:rPr>
              <a:t>GOOD BULLETS</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1 line per bullet </a:t>
            </a:r>
          </a:p>
          <a:p>
            <a:pPr marL="285750" indent="-285750">
              <a:lnSpc>
                <a:spcPct val="150000"/>
              </a:lnSpc>
              <a:buClr>
                <a:schemeClr val="dk1"/>
              </a:buClr>
              <a:buSzPts val="1800"/>
              <a:buFont typeface="Wingdings" panose="05000000000000000000" pitchFamily="2" charset="2"/>
              <a:buChar char="ü"/>
            </a:pPr>
            <a:r>
              <a:rPr lang="en-US" sz="1800" i="0" dirty="0">
                <a:effectLst/>
              </a:rPr>
              <a:t>2 to 6 bullet max per slide</a:t>
            </a:r>
          </a:p>
          <a:p>
            <a:pPr marL="285750" indent="-285750">
              <a:lnSpc>
                <a:spcPct val="150000"/>
              </a:lnSpc>
              <a:buClr>
                <a:schemeClr val="dk1"/>
              </a:buClr>
              <a:buSzPts val="1800"/>
              <a:buFont typeface="Wingdings" panose="05000000000000000000" pitchFamily="2" charset="2"/>
              <a:buChar char="ü"/>
            </a:pPr>
            <a:r>
              <a:rPr lang="en-US" sz="1800" i="0" dirty="0">
                <a:effectLst/>
              </a:rPr>
              <a:t>Same </a:t>
            </a:r>
            <a:r>
              <a:rPr lang="en-US" sz="1800" b="1" i="0" dirty="0">
                <a:effectLst/>
              </a:rPr>
              <a:t>structure</a:t>
            </a:r>
            <a:r>
              <a:rPr lang="en-US" sz="1800" i="0" dirty="0">
                <a:effectLst/>
              </a:rPr>
              <a:t> </a:t>
            </a:r>
          </a:p>
        </p:txBody>
      </p:sp>
    </p:spTree>
    <p:extLst>
      <p:ext uri="{BB962C8B-B14F-4D97-AF65-F5344CB8AC3E}">
        <p14:creationId xmlns:p14="http://schemas.microsoft.com/office/powerpoint/2010/main" val="247506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7">
            <a:extLst>
              <a:ext uri="{FF2B5EF4-FFF2-40B4-BE49-F238E27FC236}">
                <a16:creationId xmlns:a16="http://schemas.microsoft.com/office/drawing/2014/main" id="{86A88EAF-9E63-E971-74EB-F10D4CEE5747}"/>
              </a:ext>
            </a:extLst>
          </p:cNvPr>
          <p:cNvSpPr txBox="1"/>
          <p:nvPr/>
        </p:nvSpPr>
        <p:spPr>
          <a:xfrm>
            <a:off x="0" y="0"/>
            <a:ext cx="1996225" cy="369332"/>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ATIVITY</a:t>
            </a:r>
            <a:endParaRPr sz="1800" dirty="0">
              <a:solidFill>
                <a:schemeClr val="dk1"/>
              </a:solidFill>
              <a:latin typeface="Calibri"/>
              <a:ea typeface="Calibri"/>
              <a:cs typeface="Calibri"/>
              <a:sym typeface="Calibri"/>
            </a:endParaRPr>
          </a:p>
        </p:txBody>
      </p:sp>
      <p:pic>
        <p:nvPicPr>
          <p:cNvPr id="16" name="Google Shape;195;p7">
            <a:extLst>
              <a:ext uri="{FF2B5EF4-FFF2-40B4-BE49-F238E27FC236}">
                <a16:creationId xmlns:a16="http://schemas.microsoft.com/office/drawing/2014/main" id="{BCFB3C39-ADF4-BCD3-904F-F2AE1AD10EE4}"/>
              </a:ext>
            </a:extLst>
          </p:cNvPr>
          <p:cNvPicPr preferRelativeResize="0"/>
          <p:nvPr/>
        </p:nvPicPr>
        <p:blipFill rotWithShape="1">
          <a:blip r:embed="rId2">
            <a:alphaModFix/>
          </a:blip>
          <a:srcRect/>
          <a:stretch/>
        </p:blipFill>
        <p:spPr>
          <a:xfrm>
            <a:off x="261875" y="480042"/>
            <a:ext cx="465138" cy="484188"/>
          </a:xfrm>
          <a:prstGeom prst="rect">
            <a:avLst/>
          </a:prstGeom>
          <a:noFill/>
          <a:ln>
            <a:noFill/>
          </a:ln>
        </p:spPr>
      </p:pic>
      <p:sp>
        <p:nvSpPr>
          <p:cNvPr id="17" name="Google Shape;196;p7">
            <a:extLst>
              <a:ext uri="{FF2B5EF4-FFF2-40B4-BE49-F238E27FC236}">
                <a16:creationId xmlns:a16="http://schemas.microsoft.com/office/drawing/2014/main" id="{8A43CF2F-9CA6-A7B3-6680-98293384EAB4}"/>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30 MIN</a:t>
            </a:r>
            <a:endParaRPr sz="1200" dirty="0">
              <a:solidFill>
                <a:srgbClr val="FF0000"/>
              </a:solidFill>
              <a:latin typeface="Calibri"/>
              <a:ea typeface="Calibri"/>
              <a:cs typeface="Calibri"/>
              <a:sym typeface="Calibri"/>
            </a:endParaRPr>
          </a:p>
        </p:txBody>
      </p:sp>
      <p:pic>
        <p:nvPicPr>
          <p:cNvPr id="18" name="Google Shape;197;p7">
            <a:extLst>
              <a:ext uri="{FF2B5EF4-FFF2-40B4-BE49-F238E27FC236}">
                <a16:creationId xmlns:a16="http://schemas.microsoft.com/office/drawing/2014/main" id="{859B8D4B-7F60-01C7-CFB0-7C27688E63F5}"/>
              </a:ext>
            </a:extLst>
          </p:cNvPr>
          <p:cNvPicPr preferRelativeResize="0"/>
          <p:nvPr/>
        </p:nvPicPr>
        <p:blipFill rotWithShape="1">
          <a:blip r:embed="rId3">
            <a:alphaModFix/>
          </a:blip>
          <a:srcRect/>
          <a:stretch/>
        </p:blipFill>
        <p:spPr>
          <a:xfrm>
            <a:off x="864663" y="527622"/>
            <a:ext cx="186684" cy="371292"/>
          </a:xfrm>
          <a:prstGeom prst="rect">
            <a:avLst/>
          </a:prstGeom>
          <a:noFill/>
          <a:ln>
            <a:noFill/>
          </a:ln>
        </p:spPr>
      </p:pic>
      <p:pic>
        <p:nvPicPr>
          <p:cNvPr id="20" name="Google Shape;199;p7">
            <a:extLst>
              <a:ext uri="{FF2B5EF4-FFF2-40B4-BE49-F238E27FC236}">
                <a16:creationId xmlns:a16="http://schemas.microsoft.com/office/drawing/2014/main" id="{83BEC5D9-A76B-B84D-774F-1C344E008E47}"/>
              </a:ext>
            </a:extLst>
          </p:cNvPr>
          <p:cNvPicPr preferRelativeResize="0"/>
          <p:nvPr/>
        </p:nvPicPr>
        <p:blipFill rotWithShape="1">
          <a:blip r:embed="rId3">
            <a:alphaModFix/>
          </a:blip>
          <a:srcRect/>
          <a:stretch/>
        </p:blipFill>
        <p:spPr>
          <a:xfrm>
            <a:off x="1051347" y="527622"/>
            <a:ext cx="186684" cy="371292"/>
          </a:xfrm>
          <a:prstGeom prst="rect">
            <a:avLst/>
          </a:prstGeom>
          <a:noFill/>
          <a:ln>
            <a:noFill/>
          </a:ln>
        </p:spPr>
      </p:pic>
      <p:sp>
        <p:nvSpPr>
          <p:cNvPr id="22" name="TextBox 21">
            <a:extLst>
              <a:ext uri="{FF2B5EF4-FFF2-40B4-BE49-F238E27FC236}">
                <a16:creationId xmlns:a16="http://schemas.microsoft.com/office/drawing/2014/main" id="{68758A3C-A1E5-31B2-BA38-62F44CC8621E}"/>
              </a:ext>
            </a:extLst>
          </p:cNvPr>
          <p:cNvSpPr txBox="1"/>
          <p:nvPr/>
        </p:nvSpPr>
        <p:spPr>
          <a:xfrm>
            <a:off x="2871081" y="450857"/>
            <a:ext cx="7998023" cy="707886"/>
          </a:xfrm>
          <a:prstGeom prst="rect">
            <a:avLst/>
          </a:prstGeom>
          <a:noFill/>
        </p:spPr>
        <p:txBody>
          <a:bodyPr wrap="none" rtlCol="0">
            <a:spAutoFit/>
          </a:bodyPr>
          <a:lstStyle/>
          <a:p>
            <a:r>
              <a:rPr lang="en-US" sz="4000" b="1" i="0" dirty="0">
                <a:solidFill>
                  <a:srgbClr val="4D4D4D"/>
                </a:solidFill>
                <a:effectLst/>
              </a:rPr>
              <a:t>Find the best headlines  and bullets !</a:t>
            </a:r>
            <a:endParaRPr lang="en-US" sz="4000" b="1" dirty="0"/>
          </a:p>
        </p:txBody>
      </p:sp>
      <p:sp>
        <p:nvSpPr>
          <p:cNvPr id="27" name="TextBox 26">
            <a:extLst>
              <a:ext uri="{FF2B5EF4-FFF2-40B4-BE49-F238E27FC236}">
                <a16:creationId xmlns:a16="http://schemas.microsoft.com/office/drawing/2014/main" id="{1239F1C4-86BF-154E-B81E-C37BA0591B48}"/>
              </a:ext>
            </a:extLst>
          </p:cNvPr>
          <p:cNvSpPr txBox="1"/>
          <p:nvPr/>
        </p:nvSpPr>
        <p:spPr>
          <a:xfrm>
            <a:off x="2557165" y="1865417"/>
            <a:ext cx="1572866" cy="523220"/>
          </a:xfrm>
          <a:prstGeom prst="rect">
            <a:avLst/>
          </a:prstGeom>
          <a:noFill/>
        </p:spPr>
        <p:txBody>
          <a:bodyPr wrap="none" rtlCol="0">
            <a:spAutoFit/>
          </a:bodyPr>
          <a:lstStyle/>
          <a:p>
            <a:r>
              <a:rPr lang="en-US" sz="2800" b="1" dirty="0">
                <a:solidFill>
                  <a:srgbClr val="61C0BA"/>
                </a:solidFill>
              </a:rPr>
              <a:t>THE TEXT</a:t>
            </a:r>
          </a:p>
        </p:txBody>
      </p:sp>
      <p:cxnSp>
        <p:nvCxnSpPr>
          <p:cNvPr id="3" name="Straight Connector 2">
            <a:extLst>
              <a:ext uri="{FF2B5EF4-FFF2-40B4-BE49-F238E27FC236}">
                <a16:creationId xmlns:a16="http://schemas.microsoft.com/office/drawing/2014/main" id="{2F2BB56B-89F4-BDA8-0ED6-0DF3A1BDEE88}"/>
              </a:ext>
            </a:extLst>
          </p:cNvPr>
          <p:cNvCxnSpPr/>
          <p:nvPr/>
        </p:nvCxnSpPr>
        <p:spPr>
          <a:xfrm>
            <a:off x="6096000" y="1904037"/>
            <a:ext cx="0" cy="4482059"/>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5F6EF8-5C44-384D-B270-16BF5025556A}"/>
              </a:ext>
            </a:extLst>
          </p:cNvPr>
          <p:cNvSpPr txBox="1"/>
          <p:nvPr/>
        </p:nvSpPr>
        <p:spPr>
          <a:xfrm>
            <a:off x="7931388" y="1941803"/>
            <a:ext cx="2617768" cy="523220"/>
          </a:xfrm>
          <a:prstGeom prst="rect">
            <a:avLst/>
          </a:prstGeom>
          <a:noFill/>
        </p:spPr>
        <p:txBody>
          <a:bodyPr wrap="none" rtlCol="0">
            <a:spAutoFit/>
          </a:bodyPr>
          <a:lstStyle/>
          <a:p>
            <a:r>
              <a:rPr lang="en-US" sz="2800" b="1" dirty="0">
                <a:solidFill>
                  <a:srgbClr val="61C0BA"/>
                </a:solidFill>
              </a:rPr>
              <a:t>YOUR HEADLINE</a:t>
            </a:r>
          </a:p>
        </p:txBody>
      </p:sp>
      <p:sp>
        <p:nvSpPr>
          <p:cNvPr id="5" name="TextBox 4">
            <a:extLst>
              <a:ext uri="{FF2B5EF4-FFF2-40B4-BE49-F238E27FC236}">
                <a16:creationId xmlns:a16="http://schemas.microsoft.com/office/drawing/2014/main" id="{58A007F4-D417-3747-13A5-C7EC0991223C}"/>
              </a:ext>
            </a:extLst>
          </p:cNvPr>
          <p:cNvSpPr txBox="1"/>
          <p:nvPr/>
        </p:nvSpPr>
        <p:spPr>
          <a:xfrm>
            <a:off x="8170813" y="3681520"/>
            <a:ext cx="2378343" cy="523220"/>
          </a:xfrm>
          <a:prstGeom prst="rect">
            <a:avLst/>
          </a:prstGeom>
          <a:noFill/>
        </p:spPr>
        <p:txBody>
          <a:bodyPr wrap="none" rtlCol="0">
            <a:spAutoFit/>
          </a:bodyPr>
          <a:lstStyle/>
          <a:p>
            <a:r>
              <a:rPr lang="en-US" sz="2800" b="1" dirty="0">
                <a:solidFill>
                  <a:srgbClr val="61C0BA"/>
                </a:solidFill>
              </a:rPr>
              <a:t>YOUR BULLETS</a:t>
            </a:r>
          </a:p>
        </p:txBody>
      </p:sp>
      <p:sp>
        <p:nvSpPr>
          <p:cNvPr id="6" name="TextBox 5">
            <a:extLst>
              <a:ext uri="{FF2B5EF4-FFF2-40B4-BE49-F238E27FC236}">
                <a16:creationId xmlns:a16="http://schemas.microsoft.com/office/drawing/2014/main" id="{AC93E45F-2AFA-4562-8540-EDD0415DE98A}"/>
              </a:ext>
            </a:extLst>
          </p:cNvPr>
          <p:cNvSpPr txBox="1"/>
          <p:nvPr/>
        </p:nvSpPr>
        <p:spPr>
          <a:xfrm>
            <a:off x="261875" y="2716249"/>
            <a:ext cx="5484356" cy="2862322"/>
          </a:xfrm>
          <a:prstGeom prst="rect">
            <a:avLst/>
          </a:prstGeom>
          <a:noFill/>
        </p:spPr>
        <p:txBody>
          <a:bodyPr wrap="square" rtlCol="0">
            <a:spAutoFit/>
          </a:bodyPr>
          <a:lstStyle/>
          <a:p>
            <a:r>
              <a:rPr lang="en-US" sz="2000" b="0" i="0" dirty="0">
                <a:effectLst/>
                <a:latin typeface="+mj-lt"/>
              </a:rPr>
              <a:t>Climate change is a big problem that affects the whole world. It happens because people release gases that make the Earth hotter. When the Earth gets hotter, the ice at the North and South Poles melts, and the oceans get higher. Climate change also makes the weather very extreme, like really hot days, strong storms, and not enough rain. It's also causing many animals and plants to disappear forever..</a:t>
            </a:r>
            <a:endParaRPr lang="en-US" sz="2000" dirty="0">
              <a:latin typeface="+mj-lt"/>
            </a:endParaRPr>
          </a:p>
        </p:txBody>
      </p:sp>
    </p:spTree>
    <p:extLst>
      <p:ext uri="{BB962C8B-B14F-4D97-AF65-F5344CB8AC3E}">
        <p14:creationId xmlns:p14="http://schemas.microsoft.com/office/powerpoint/2010/main" val="148151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7;p4">
            <a:extLst>
              <a:ext uri="{FF2B5EF4-FFF2-40B4-BE49-F238E27FC236}">
                <a16:creationId xmlns:a16="http://schemas.microsoft.com/office/drawing/2014/main" id="{C48FD759-2BB5-9E69-0929-F3BC9045AB87}"/>
              </a:ext>
            </a:extLst>
          </p:cNvPr>
          <p:cNvSpPr txBox="1"/>
          <p:nvPr/>
        </p:nvSpPr>
        <p:spPr>
          <a:xfrm>
            <a:off x="3618637" y="249496"/>
            <a:ext cx="5306096" cy="707846"/>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BEFORE THIS SESSION</a:t>
            </a:r>
            <a:endParaRPr sz="4000" b="1" dirty="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CDA6F405-11BF-8F99-D898-F4C78766EEAB}"/>
              </a:ext>
            </a:extLst>
          </p:cNvPr>
          <p:cNvSpPr txBox="1"/>
          <p:nvPr/>
        </p:nvSpPr>
        <p:spPr>
          <a:xfrm>
            <a:off x="570637" y="1221781"/>
            <a:ext cx="6460615"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t>You should have </a:t>
            </a:r>
            <a:r>
              <a:rPr lang="en-US" b="1" dirty="0"/>
              <a:t>watched</a:t>
            </a:r>
            <a:r>
              <a:rPr lang="en-US" dirty="0"/>
              <a:t> the below 2 videos (part 1 and part 2)</a:t>
            </a:r>
          </a:p>
        </p:txBody>
      </p:sp>
      <p:sp>
        <p:nvSpPr>
          <p:cNvPr id="2" name="TextBox 1">
            <a:extLst>
              <a:ext uri="{FF2B5EF4-FFF2-40B4-BE49-F238E27FC236}">
                <a16:creationId xmlns:a16="http://schemas.microsoft.com/office/drawing/2014/main" id="{B6ACAF5F-8E7E-7894-76CE-E9A50EF6E378}"/>
              </a:ext>
            </a:extLst>
          </p:cNvPr>
          <p:cNvSpPr txBox="1"/>
          <p:nvPr/>
        </p:nvSpPr>
        <p:spPr>
          <a:xfrm>
            <a:off x="1233764" y="1725161"/>
            <a:ext cx="9387669" cy="646331"/>
          </a:xfrm>
          <a:prstGeom prst="rect">
            <a:avLst/>
          </a:prstGeom>
          <a:noFill/>
        </p:spPr>
        <p:txBody>
          <a:bodyPr wrap="square">
            <a:spAutoFit/>
          </a:bodyPr>
          <a:lstStyle/>
          <a:p>
            <a:r>
              <a:rPr lang="en-US" dirty="0">
                <a:hlinkClick r:id="rId2"/>
              </a:rPr>
              <a:t>https://drive.google.com/drive/folders/1kEWEqQGKujuCVrr3TSr6h-FvX2j0BsFA?usp=drive_fs</a:t>
            </a:r>
            <a:endParaRPr lang="en-US" dirty="0"/>
          </a:p>
          <a:p>
            <a:endParaRPr lang="en-US" dirty="0"/>
          </a:p>
        </p:txBody>
      </p:sp>
      <p:pic>
        <p:nvPicPr>
          <p:cNvPr id="6" name="Picture 5">
            <a:extLst>
              <a:ext uri="{FF2B5EF4-FFF2-40B4-BE49-F238E27FC236}">
                <a16:creationId xmlns:a16="http://schemas.microsoft.com/office/drawing/2014/main" id="{A7E8BF0F-F474-4F17-D65B-FCF43A1D704D}"/>
              </a:ext>
            </a:extLst>
          </p:cNvPr>
          <p:cNvPicPr>
            <a:picLocks noChangeAspect="1"/>
          </p:cNvPicPr>
          <p:nvPr/>
        </p:nvPicPr>
        <p:blipFill>
          <a:blip r:embed="rId3"/>
          <a:stretch>
            <a:fillRect/>
          </a:stretch>
        </p:blipFill>
        <p:spPr>
          <a:xfrm rot="20142065">
            <a:off x="6011990" y="2940944"/>
            <a:ext cx="4925973" cy="2729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29E652A-4E55-E866-6E12-50238C2D43AB}"/>
              </a:ext>
            </a:extLst>
          </p:cNvPr>
          <p:cNvPicPr>
            <a:picLocks noChangeAspect="1"/>
          </p:cNvPicPr>
          <p:nvPr/>
        </p:nvPicPr>
        <p:blipFill>
          <a:blip r:embed="rId3"/>
          <a:stretch>
            <a:fillRect/>
          </a:stretch>
        </p:blipFill>
        <p:spPr>
          <a:xfrm rot="784983">
            <a:off x="1155651" y="3121832"/>
            <a:ext cx="4925973" cy="2729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7530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7">
            <a:extLst>
              <a:ext uri="{FF2B5EF4-FFF2-40B4-BE49-F238E27FC236}">
                <a16:creationId xmlns:a16="http://schemas.microsoft.com/office/drawing/2014/main" id="{86A88EAF-9E63-E971-74EB-F10D4CEE5747}"/>
              </a:ext>
            </a:extLst>
          </p:cNvPr>
          <p:cNvSpPr txBox="1"/>
          <p:nvPr/>
        </p:nvSpPr>
        <p:spPr>
          <a:xfrm>
            <a:off x="0" y="0"/>
            <a:ext cx="1996225" cy="369332"/>
          </a:xfrm>
          <a:prstGeom prst="rect">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SOLUTION</a:t>
            </a:r>
            <a:endParaRPr sz="1800" dirty="0">
              <a:solidFill>
                <a:schemeClr val="dk1"/>
              </a:solidFill>
              <a:latin typeface="Calibri"/>
              <a:ea typeface="Calibri"/>
              <a:cs typeface="Calibri"/>
              <a:sym typeface="Calibri"/>
            </a:endParaRPr>
          </a:p>
        </p:txBody>
      </p:sp>
      <p:sp>
        <p:nvSpPr>
          <p:cNvPr id="22" name="TextBox 21">
            <a:extLst>
              <a:ext uri="{FF2B5EF4-FFF2-40B4-BE49-F238E27FC236}">
                <a16:creationId xmlns:a16="http://schemas.microsoft.com/office/drawing/2014/main" id="{68758A3C-A1E5-31B2-BA38-62F44CC8621E}"/>
              </a:ext>
            </a:extLst>
          </p:cNvPr>
          <p:cNvSpPr txBox="1"/>
          <p:nvPr/>
        </p:nvSpPr>
        <p:spPr>
          <a:xfrm>
            <a:off x="2871081" y="450857"/>
            <a:ext cx="7998023" cy="707886"/>
          </a:xfrm>
          <a:prstGeom prst="rect">
            <a:avLst/>
          </a:prstGeom>
          <a:noFill/>
        </p:spPr>
        <p:txBody>
          <a:bodyPr wrap="none" rtlCol="0">
            <a:spAutoFit/>
          </a:bodyPr>
          <a:lstStyle/>
          <a:p>
            <a:r>
              <a:rPr lang="en-US" sz="4000" b="1" i="0" dirty="0">
                <a:solidFill>
                  <a:srgbClr val="4D4D4D"/>
                </a:solidFill>
                <a:effectLst/>
              </a:rPr>
              <a:t>Find the best headlines  and bullets !</a:t>
            </a:r>
            <a:endParaRPr lang="en-US" sz="4000" b="1" dirty="0"/>
          </a:p>
        </p:txBody>
      </p:sp>
      <p:cxnSp>
        <p:nvCxnSpPr>
          <p:cNvPr id="26" name="Straight Connector 25">
            <a:extLst>
              <a:ext uri="{FF2B5EF4-FFF2-40B4-BE49-F238E27FC236}">
                <a16:creationId xmlns:a16="http://schemas.microsoft.com/office/drawing/2014/main" id="{6B2B51F6-6B50-7246-9405-2F7275C3E649}"/>
              </a:ext>
            </a:extLst>
          </p:cNvPr>
          <p:cNvCxnSpPr/>
          <p:nvPr/>
        </p:nvCxnSpPr>
        <p:spPr>
          <a:xfrm>
            <a:off x="6096000" y="1904037"/>
            <a:ext cx="0" cy="448205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239F1C4-86BF-154E-B81E-C37BA0591B48}"/>
              </a:ext>
            </a:extLst>
          </p:cNvPr>
          <p:cNvSpPr txBox="1"/>
          <p:nvPr/>
        </p:nvSpPr>
        <p:spPr>
          <a:xfrm>
            <a:off x="2557165" y="1865417"/>
            <a:ext cx="1572866" cy="523220"/>
          </a:xfrm>
          <a:prstGeom prst="rect">
            <a:avLst/>
          </a:prstGeom>
          <a:noFill/>
        </p:spPr>
        <p:txBody>
          <a:bodyPr wrap="none" rtlCol="0">
            <a:spAutoFit/>
          </a:bodyPr>
          <a:lstStyle/>
          <a:p>
            <a:r>
              <a:rPr lang="en-US" sz="2800" b="1" dirty="0">
                <a:solidFill>
                  <a:srgbClr val="61C0BA"/>
                </a:solidFill>
              </a:rPr>
              <a:t>THE TEXT</a:t>
            </a:r>
          </a:p>
        </p:txBody>
      </p:sp>
      <p:sp>
        <p:nvSpPr>
          <p:cNvPr id="28" name="TextBox 27">
            <a:extLst>
              <a:ext uri="{FF2B5EF4-FFF2-40B4-BE49-F238E27FC236}">
                <a16:creationId xmlns:a16="http://schemas.microsoft.com/office/drawing/2014/main" id="{796C00F7-1EE8-AF4F-987E-58E7E072CA83}"/>
              </a:ext>
            </a:extLst>
          </p:cNvPr>
          <p:cNvSpPr txBox="1"/>
          <p:nvPr/>
        </p:nvSpPr>
        <p:spPr>
          <a:xfrm>
            <a:off x="7931388" y="1941803"/>
            <a:ext cx="2617768" cy="523220"/>
          </a:xfrm>
          <a:prstGeom prst="rect">
            <a:avLst/>
          </a:prstGeom>
          <a:noFill/>
        </p:spPr>
        <p:txBody>
          <a:bodyPr wrap="none" rtlCol="0">
            <a:spAutoFit/>
          </a:bodyPr>
          <a:lstStyle/>
          <a:p>
            <a:r>
              <a:rPr lang="en-US" sz="2800" b="1" dirty="0">
                <a:solidFill>
                  <a:srgbClr val="61C0BA"/>
                </a:solidFill>
              </a:rPr>
              <a:t>YOUR HEADLINE</a:t>
            </a:r>
          </a:p>
        </p:txBody>
      </p:sp>
      <p:sp>
        <p:nvSpPr>
          <p:cNvPr id="29" name="TextBox 28">
            <a:extLst>
              <a:ext uri="{FF2B5EF4-FFF2-40B4-BE49-F238E27FC236}">
                <a16:creationId xmlns:a16="http://schemas.microsoft.com/office/drawing/2014/main" id="{49D3E4AD-8B4E-6797-FBE6-6E0BFFFE27EE}"/>
              </a:ext>
            </a:extLst>
          </p:cNvPr>
          <p:cNvSpPr txBox="1"/>
          <p:nvPr/>
        </p:nvSpPr>
        <p:spPr>
          <a:xfrm>
            <a:off x="8170813" y="3681520"/>
            <a:ext cx="2378343" cy="523220"/>
          </a:xfrm>
          <a:prstGeom prst="rect">
            <a:avLst/>
          </a:prstGeom>
          <a:noFill/>
        </p:spPr>
        <p:txBody>
          <a:bodyPr wrap="none" rtlCol="0">
            <a:spAutoFit/>
          </a:bodyPr>
          <a:lstStyle/>
          <a:p>
            <a:r>
              <a:rPr lang="en-US" sz="2800" b="1" dirty="0">
                <a:solidFill>
                  <a:srgbClr val="61C0BA"/>
                </a:solidFill>
              </a:rPr>
              <a:t>YOUR BULLETS</a:t>
            </a:r>
          </a:p>
        </p:txBody>
      </p:sp>
      <p:sp>
        <p:nvSpPr>
          <p:cNvPr id="2" name="TextBox 1">
            <a:extLst>
              <a:ext uri="{FF2B5EF4-FFF2-40B4-BE49-F238E27FC236}">
                <a16:creationId xmlns:a16="http://schemas.microsoft.com/office/drawing/2014/main" id="{77A0F125-279C-A3B6-756C-47E0508F050F}"/>
              </a:ext>
            </a:extLst>
          </p:cNvPr>
          <p:cNvSpPr txBox="1"/>
          <p:nvPr/>
        </p:nvSpPr>
        <p:spPr>
          <a:xfrm>
            <a:off x="261875" y="2716249"/>
            <a:ext cx="5484356" cy="2862322"/>
          </a:xfrm>
          <a:prstGeom prst="rect">
            <a:avLst/>
          </a:prstGeom>
          <a:noFill/>
        </p:spPr>
        <p:txBody>
          <a:bodyPr wrap="square" rtlCol="0">
            <a:spAutoFit/>
          </a:bodyPr>
          <a:lstStyle/>
          <a:p>
            <a:r>
              <a:rPr lang="en-US" sz="2000" b="0" i="0" dirty="0">
                <a:effectLst/>
                <a:latin typeface="+mj-lt"/>
              </a:rPr>
              <a:t>Climate change is a big problem that affects the whole world. It happens because people release gases that make the Earth hotter. When the Earth gets hotter, the ice at the North and South Poles melts, and the oceans get higher. Climate change also makes the weather very extreme, like really hot days, strong storms, and not enough rain. It's also causing many animals and plants to disappear forever..</a:t>
            </a:r>
            <a:endParaRPr lang="en-US" sz="2000" dirty="0">
              <a:latin typeface="+mj-lt"/>
            </a:endParaRPr>
          </a:p>
        </p:txBody>
      </p:sp>
      <p:sp>
        <p:nvSpPr>
          <p:cNvPr id="3" name="TextBox 2">
            <a:extLst>
              <a:ext uri="{FF2B5EF4-FFF2-40B4-BE49-F238E27FC236}">
                <a16:creationId xmlns:a16="http://schemas.microsoft.com/office/drawing/2014/main" id="{B45CB955-7C61-4BEA-8C31-D7319244ACB5}"/>
              </a:ext>
            </a:extLst>
          </p:cNvPr>
          <p:cNvSpPr txBox="1"/>
          <p:nvPr/>
        </p:nvSpPr>
        <p:spPr>
          <a:xfrm>
            <a:off x="6614890" y="4447104"/>
            <a:ext cx="5577109" cy="1938992"/>
          </a:xfrm>
          <a:prstGeom prst="rect">
            <a:avLst/>
          </a:prstGeom>
          <a:noFill/>
        </p:spPr>
        <p:txBody>
          <a:bodyPr wrap="square" rtlCol="0">
            <a:spAutoFit/>
          </a:bodyPr>
          <a:lstStyle/>
          <a:p>
            <a:r>
              <a:rPr lang="en-US" sz="2400" dirty="0"/>
              <a:t>Climate change...</a:t>
            </a:r>
          </a:p>
          <a:p>
            <a:pPr marL="285750" indent="-285750">
              <a:buFont typeface="Wingdings" panose="05000000000000000000" pitchFamily="2" charset="2"/>
              <a:buChar char="ü"/>
            </a:pPr>
            <a:r>
              <a:rPr lang="en-US" sz="2400" dirty="0"/>
              <a:t>Is due to human who release gases</a:t>
            </a:r>
          </a:p>
          <a:p>
            <a:pPr marL="285750" indent="-285750">
              <a:buFont typeface="Wingdings" panose="05000000000000000000" pitchFamily="2" charset="2"/>
              <a:buChar char="ü"/>
            </a:pPr>
            <a:r>
              <a:rPr lang="en-US" sz="2400" dirty="0"/>
              <a:t>Makes the oceans higher.</a:t>
            </a:r>
          </a:p>
          <a:p>
            <a:pPr marL="285750" indent="-285750">
              <a:buFont typeface="Wingdings" panose="05000000000000000000" pitchFamily="2" charset="2"/>
              <a:buChar char="ü"/>
            </a:pPr>
            <a:r>
              <a:rPr lang="en-US" sz="2400" dirty="0"/>
              <a:t>Makes  animals and plants disappear</a:t>
            </a:r>
          </a:p>
          <a:p>
            <a:endParaRPr lang="en-US" sz="2400" dirty="0"/>
          </a:p>
        </p:txBody>
      </p:sp>
      <p:sp>
        <p:nvSpPr>
          <p:cNvPr id="4" name="TextBox 3">
            <a:extLst>
              <a:ext uri="{FF2B5EF4-FFF2-40B4-BE49-F238E27FC236}">
                <a16:creationId xmlns:a16="http://schemas.microsoft.com/office/drawing/2014/main" id="{A7614FD0-A1CC-2CB7-FCB6-5E08AE2FDCF2}"/>
              </a:ext>
            </a:extLst>
          </p:cNvPr>
          <p:cNvSpPr txBox="1"/>
          <p:nvPr/>
        </p:nvSpPr>
        <p:spPr>
          <a:xfrm>
            <a:off x="6614890" y="2716249"/>
            <a:ext cx="5169107" cy="461665"/>
          </a:xfrm>
          <a:prstGeom prst="rect">
            <a:avLst/>
          </a:prstGeom>
          <a:noFill/>
        </p:spPr>
        <p:txBody>
          <a:bodyPr wrap="none" rtlCol="0">
            <a:spAutoFit/>
          </a:bodyPr>
          <a:lstStyle/>
          <a:p>
            <a:r>
              <a:rPr lang="en-US" sz="2400" dirty="0"/>
              <a:t>3 reason why climate affects the world</a:t>
            </a:r>
          </a:p>
        </p:txBody>
      </p:sp>
    </p:spTree>
    <p:extLst>
      <p:ext uri="{BB962C8B-B14F-4D97-AF65-F5344CB8AC3E}">
        <p14:creationId xmlns:p14="http://schemas.microsoft.com/office/powerpoint/2010/main" val="1387774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7;p4">
            <a:extLst>
              <a:ext uri="{FF2B5EF4-FFF2-40B4-BE49-F238E27FC236}">
                <a16:creationId xmlns:a16="http://schemas.microsoft.com/office/drawing/2014/main" id="{A2B2DC3D-9D27-2470-2673-9EA6E4D587F1}"/>
              </a:ext>
            </a:extLst>
          </p:cNvPr>
          <p:cNvSpPr txBox="1"/>
          <p:nvPr/>
        </p:nvSpPr>
        <p:spPr>
          <a:xfrm>
            <a:off x="4064203" y="575662"/>
            <a:ext cx="4429988" cy="830956"/>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Clr>
                <a:schemeClr val="dk1"/>
              </a:buClr>
              <a:buSzPts val="4000"/>
              <a:buFont typeface="Calibri"/>
              <a:buNone/>
            </a:pPr>
            <a:r>
              <a:rPr lang="en-US" sz="4800" b="1" dirty="0">
                <a:solidFill>
                  <a:schemeClr val="dk1"/>
                </a:solidFill>
                <a:latin typeface="Calibri"/>
                <a:ea typeface="Calibri"/>
                <a:cs typeface="Calibri"/>
                <a:sym typeface="Calibri"/>
              </a:rPr>
              <a:t>FOR NEXT TIME</a:t>
            </a:r>
            <a:endParaRPr sz="4800" b="1" dirty="0">
              <a:solidFill>
                <a:schemeClr val="dk1"/>
              </a:solidFill>
              <a:latin typeface="Calibri"/>
              <a:ea typeface="Calibri"/>
              <a:cs typeface="Calibri"/>
              <a:sym typeface="Calibri"/>
            </a:endParaRPr>
          </a:p>
        </p:txBody>
      </p:sp>
      <p:pic>
        <p:nvPicPr>
          <p:cNvPr id="7" name="Google Shape;158;p4">
            <a:extLst>
              <a:ext uri="{FF2B5EF4-FFF2-40B4-BE49-F238E27FC236}">
                <a16:creationId xmlns:a16="http://schemas.microsoft.com/office/drawing/2014/main" id="{36E36400-0D4A-2788-B452-AC5BB3D9F81D}"/>
              </a:ext>
            </a:extLst>
          </p:cNvPr>
          <p:cNvPicPr preferRelativeResize="0"/>
          <p:nvPr/>
        </p:nvPicPr>
        <p:blipFill rotWithShape="1">
          <a:blip r:embed="rId2">
            <a:alphaModFix/>
          </a:blip>
          <a:srcRect/>
          <a:stretch/>
        </p:blipFill>
        <p:spPr>
          <a:xfrm>
            <a:off x="2873879" y="516788"/>
            <a:ext cx="801896" cy="801896"/>
          </a:xfrm>
          <a:prstGeom prst="rect">
            <a:avLst/>
          </a:prstGeom>
          <a:noFill/>
          <a:ln>
            <a:noFill/>
          </a:ln>
        </p:spPr>
      </p:pic>
      <p:pic>
        <p:nvPicPr>
          <p:cNvPr id="8" name="Google Shape;159;p4">
            <a:extLst>
              <a:ext uri="{FF2B5EF4-FFF2-40B4-BE49-F238E27FC236}">
                <a16:creationId xmlns:a16="http://schemas.microsoft.com/office/drawing/2014/main" id="{ED8504B9-C190-A512-632F-E21E1A311F78}"/>
              </a:ext>
            </a:extLst>
          </p:cNvPr>
          <p:cNvPicPr preferRelativeResize="0"/>
          <p:nvPr/>
        </p:nvPicPr>
        <p:blipFill rotWithShape="1">
          <a:blip r:embed="rId2">
            <a:alphaModFix/>
          </a:blip>
          <a:srcRect/>
          <a:stretch/>
        </p:blipFill>
        <p:spPr>
          <a:xfrm>
            <a:off x="8882620" y="516788"/>
            <a:ext cx="801896" cy="801896"/>
          </a:xfrm>
          <a:prstGeom prst="rect">
            <a:avLst/>
          </a:prstGeom>
          <a:noFill/>
          <a:ln>
            <a:noFill/>
          </a:ln>
        </p:spPr>
      </p:pic>
      <p:sp>
        <p:nvSpPr>
          <p:cNvPr id="9" name="TextBox 8">
            <a:extLst>
              <a:ext uri="{FF2B5EF4-FFF2-40B4-BE49-F238E27FC236}">
                <a16:creationId xmlns:a16="http://schemas.microsoft.com/office/drawing/2014/main" id="{CB87A7F4-21B2-2C09-7114-43D8B6F3ED50}"/>
              </a:ext>
            </a:extLst>
          </p:cNvPr>
          <p:cNvSpPr txBox="1"/>
          <p:nvPr/>
        </p:nvSpPr>
        <p:spPr>
          <a:xfrm>
            <a:off x="2051263" y="1521450"/>
            <a:ext cx="6914585" cy="1200329"/>
          </a:xfrm>
          <a:prstGeom prst="rect">
            <a:avLst/>
          </a:prstGeom>
          <a:noFill/>
        </p:spPr>
        <p:txBody>
          <a:bodyPr wrap="none" rtlCol="0">
            <a:spAutoFit/>
          </a:bodyPr>
          <a:lstStyle/>
          <a:p>
            <a:r>
              <a:rPr lang="en-US" sz="2400" dirty="0"/>
              <a:t>Focus the </a:t>
            </a:r>
            <a:r>
              <a:rPr lang="en-US" sz="2400" b="1" dirty="0"/>
              <a:t>first KEY POINT </a:t>
            </a:r>
            <a:r>
              <a:rPr lang="en-US" sz="2400" dirty="0"/>
              <a:t>of the Healthy food speech :</a:t>
            </a:r>
          </a:p>
          <a:p>
            <a:pPr marL="342900" indent="-342900">
              <a:buFontTx/>
              <a:buChar char="-"/>
            </a:pPr>
            <a:r>
              <a:rPr lang="en-US" sz="2400" dirty="0"/>
              <a:t>How many slides do you need ?</a:t>
            </a:r>
          </a:p>
          <a:p>
            <a:pPr marL="342900" indent="-342900">
              <a:buFontTx/>
              <a:buChar char="-"/>
            </a:pPr>
            <a:r>
              <a:rPr lang="en-US" sz="2400" dirty="0"/>
              <a:t>For each slide find :  the </a:t>
            </a:r>
            <a:r>
              <a:rPr lang="en-US" sz="2400" b="1" dirty="0"/>
              <a:t>headline</a:t>
            </a:r>
            <a:r>
              <a:rPr lang="en-US" sz="2400" dirty="0"/>
              <a:t> and </a:t>
            </a:r>
            <a:r>
              <a:rPr lang="en-US" sz="2400" b="1" dirty="0"/>
              <a:t>bullets</a:t>
            </a:r>
          </a:p>
        </p:txBody>
      </p:sp>
      <p:pic>
        <p:nvPicPr>
          <p:cNvPr id="12" name="Picture 11">
            <a:extLst>
              <a:ext uri="{FF2B5EF4-FFF2-40B4-BE49-F238E27FC236}">
                <a16:creationId xmlns:a16="http://schemas.microsoft.com/office/drawing/2014/main" id="{A14DA1A1-AD6E-B455-976A-3FC28999F625}"/>
              </a:ext>
            </a:extLst>
          </p:cNvPr>
          <p:cNvPicPr>
            <a:picLocks noChangeAspect="1"/>
          </p:cNvPicPr>
          <p:nvPr/>
        </p:nvPicPr>
        <p:blipFill>
          <a:blip r:embed="rId3"/>
          <a:stretch>
            <a:fillRect/>
          </a:stretch>
        </p:blipFill>
        <p:spPr>
          <a:xfrm>
            <a:off x="2873879" y="2924545"/>
            <a:ext cx="5269355" cy="3616944"/>
          </a:xfrm>
          <a:prstGeom prst="rect">
            <a:avLst/>
          </a:prstGeom>
        </p:spPr>
      </p:pic>
    </p:spTree>
    <p:extLst>
      <p:ext uri="{BB962C8B-B14F-4D97-AF65-F5344CB8AC3E}">
        <p14:creationId xmlns:p14="http://schemas.microsoft.com/office/powerpoint/2010/main" val="382108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4"/>
          <p:cNvSpPr txBox="1"/>
          <p:nvPr/>
        </p:nvSpPr>
        <p:spPr>
          <a:xfrm>
            <a:off x="3618637" y="610839"/>
            <a:ext cx="5306096" cy="707846"/>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OBJECTIVES FOR TODAY</a:t>
            </a:r>
            <a:endParaRPr sz="4000" b="1" dirty="0">
              <a:solidFill>
                <a:schemeClr val="dk1"/>
              </a:solidFill>
              <a:latin typeface="Calibri"/>
              <a:ea typeface="Calibri"/>
              <a:cs typeface="Calibri"/>
              <a:sym typeface="Calibri"/>
            </a:endParaRPr>
          </a:p>
        </p:txBody>
      </p:sp>
      <p:pic>
        <p:nvPicPr>
          <p:cNvPr id="158" name="Google Shape;158;p4"/>
          <p:cNvPicPr preferRelativeResize="0"/>
          <p:nvPr/>
        </p:nvPicPr>
        <p:blipFill rotWithShape="1">
          <a:blip r:embed="rId3">
            <a:alphaModFix/>
          </a:blip>
          <a:srcRect/>
          <a:stretch/>
        </p:blipFill>
        <p:spPr>
          <a:xfrm>
            <a:off x="2873879" y="516788"/>
            <a:ext cx="801896" cy="801896"/>
          </a:xfrm>
          <a:prstGeom prst="rect">
            <a:avLst/>
          </a:prstGeom>
          <a:noFill/>
          <a:ln>
            <a:noFill/>
          </a:ln>
        </p:spPr>
      </p:pic>
      <p:pic>
        <p:nvPicPr>
          <p:cNvPr id="159" name="Google Shape;159;p4"/>
          <p:cNvPicPr preferRelativeResize="0"/>
          <p:nvPr/>
        </p:nvPicPr>
        <p:blipFill rotWithShape="1">
          <a:blip r:embed="rId3">
            <a:alphaModFix/>
          </a:blip>
          <a:srcRect/>
          <a:stretch/>
        </p:blipFill>
        <p:spPr>
          <a:xfrm>
            <a:off x="8882620" y="516788"/>
            <a:ext cx="801896" cy="801896"/>
          </a:xfrm>
          <a:prstGeom prst="rect">
            <a:avLst/>
          </a:prstGeom>
          <a:noFill/>
          <a:ln>
            <a:noFill/>
          </a:ln>
        </p:spPr>
      </p:pic>
      <p:sp>
        <p:nvSpPr>
          <p:cNvPr id="160" name="Google Shape;160;p4"/>
          <p:cNvSpPr txBox="1"/>
          <p:nvPr/>
        </p:nvSpPr>
        <p:spPr>
          <a:xfrm>
            <a:off x="208734" y="2716709"/>
            <a:ext cx="2735501" cy="2062032"/>
          </a:xfrm>
          <a:prstGeom prst="rect">
            <a:avLst/>
          </a:prstGeom>
          <a:noFill/>
          <a:ln>
            <a:noFill/>
          </a:ln>
        </p:spPr>
        <p:txBody>
          <a:bodyPr spcFirstLastPara="1" wrap="square" lIns="121900" tIns="60925" rIns="121900" bIns="60925" anchor="t" anchorCtr="0">
            <a:spAutoFit/>
          </a:bodyPr>
          <a:lstStyle/>
          <a:p>
            <a:pPr marR="0" lvl="0" algn="l" rtl="0">
              <a:lnSpc>
                <a:spcPct val="150000"/>
              </a:lnSpc>
              <a:spcBef>
                <a:spcPts val="0"/>
              </a:spcBef>
              <a:spcAft>
                <a:spcPts val="0"/>
              </a:spcAft>
              <a:buClr>
                <a:srgbClr val="000000"/>
              </a:buClr>
              <a:buSzPts val="2400"/>
            </a:pPr>
            <a:r>
              <a:rPr lang="en-US" sz="2800" dirty="0">
                <a:latin typeface="Calibri"/>
                <a:ea typeface="Calibri"/>
                <a:cs typeface="Calibri"/>
                <a:sym typeface="Calibri"/>
              </a:rPr>
              <a:t>Write</a:t>
            </a:r>
          </a:p>
          <a:p>
            <a:pPr marR="0" lvl="0" algn="l" rtl="0">
              <a:lnSpc>
                <a:spcPct val="150000"/>
              </a:lnSpc>
              <a:spcBef>
                <a:spcPts val="0"/>
              </a:spcBef>
              <a:spcAft>
                <a:spcPts val="0"/>
              </a:spcAft>
              <a:buClr>
                <a:srgbClr val="000000"/>
              </a:buClr>
              <a:buSzPts val="2400"/>
            </a:pPr>
            <a:r>
              <a:rPr lang="en-US" sz="2800" dirty="0">
                <a:latin typeface="Calibri"/>
                <a:ea typeface="Calibri"/>
                <a:cs typeface="Calibri"/>
                <a:sym typeface="Calibri"/>
              </a:rPr>
              <a:t>efficient</a:t>
            </a:r>
            <a:r>
              <a:rPr lang="en-US" sz="2800" b="1" dirty="0">
                <a:latin typeface="Calibri"/>
                <a:ea typeface="Calibri"/>
                <a:cs typeface="Calibri"/>
                <a:sym typeface="Calibri"/>
              </a:rPr>
              <a:t> HEADLINES</a:t>
            </a:r>
          </a:p>
        </p:txBody>
      </p:sp>
      <p:sp>
        <p:nvSpPr>
          <p:cNvPr id="4" name="Rectangle 3">
            <a:extLst>
              <a:ext uri="{FF2B5EF4-FFF2-40B4-BE49-F238E27FC236}">
                <a16:creationId xmlns:a16="http://schemas.microsoft.com/office/drawing/2014/main" id="{E6C81837-20BB-63DE-E731-417378C71B11}"/>
              </a:ext>
            </a:extLst>
          </p:cNvPr>
          <p:cNvSpPr/>
          <p:nvPr/>
        </p:nvSpPr>
        <p:spPr>
          <a:xfrm>
            <a:off x="2427539" y="2078378"/>
            <a:ext cx="7336921" cy="4382225"/>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FC0B817C-DB8E-D9E1-55FD-3DD07E1F8483}"/>
              </a:ext>
            </a:extLst>
          </p:cNvPr>
          <p:cNvSpPr txBox="1"/>
          <p:nvPr/>
        </p:nvSpPr>
        <p:spPr>
          <a:xfrm>
            <a:off x="2823782" y="2283367"/>
            <a:ext cx="6769995" cy="646331"/>
          </a:xfrm>
          <a:prstGeom prst="rect">
            <a:avLst/>
          </a:prstGeom>
          <a:noFill/>
        </p:spPr>
        <p:txBody>
          <a:bodyPr wrap="none" rtlCol="0">
            <a:spAutoFit/>
          </a:bodyPr>
          <a:lstStyle/>
          <a:p>
            <a:r>
              <a:rPr lang="en-US" sz="3600" dirty="0">
                <a:solidFill>
                  <a:schemeClr val="bg1">
                    <a:lumMod val="50000"/>
                  </a:schemeClr>
                </a:solidFill>
              </a:rPr>
              <a:t>4 rules for riding your bicycle </a:t>
            </a:r>
            <a:r>
              <a:rPr lang="en-US" sz="3600" b="1" dirty="0">
                <a:solidFill>
                  <a:schemeClr val="bg1">
                    <a:lumMod val="50000"/>
                  </a:schemeClr>
                </a:solidFill>
              </a:rPr>
              <a:t>safely</a:t>
            </a:r>
          </a:p>
        </p:txBody>
      </p:sp>
      <p:pic>
        <p:nvPicPr>
          <p:cNvPr id="9" name="Picture 8">
            <a:extLst>
              <a:ext uri="{FF2B5EF4-FFF2-40B4-BE49-F238E27FC236}">
                <a16:creationId xmlns:a16="http://schemas.microsoft.com/office/drawing/2014/main" id="{E01C078D-B65B-2119-FDC4-4DF2C3C0B7C3}"/>
              </a:ext>
            </a:extLst>
          </p:cNvPr>
          <p:cNvPicPr>
            <a:picLocks noChangeAspect="1"/>
          </p:cNvPicPr>
          <p:nvPr/>
        </p:nvPicPr>
        <p:blipFill>
          <a:blip r:embed="rId4"/>
          <a:stretch>
            <a:fillRect/>
          </a:stretch>
        </p:blipFill>
        <p:spPr>
          <a:xfrm>
            <a:off x="4867089" y="3441345"/>
            <a:ext cx="2209800" cy="2171700"/>
          </a:xfrm>
          <a:prstGeom prst="rect">
            <a:avLst/>
          </a:prstGeom>
        </p:spPr>
      </p:pic>
      <p:sp>
        <p:nvSpPr>
          <p:cNvPr id="3" name="TextBox 2">
            <a:extLst>
              <a:ext uri="{FF2B5EF4-FFF2-40B4-BE49-F238E27FC236}">
                <a16:creationId xmlns:a16="http://schemas.microsoft.com/office/drawing/2014/main" id="{F08CA9D3-16E5-5E72-8C90-666B5961B34B}"/>
              </a:ext>
            </a:extLst>
          </p:cNvPr>
          <p:cNvSpPr txBox="1"/>
          <p:nvPr/>
        </p:nvSpPr>
        <p:spPr>
          <a:xfrm>
            <a:off x="3204036" y="3815242"/>
            <a:ext cx="1761059" cy="707886"/>
          </a:xfrm>
          <a:prstGeom prst="rect">
            <a:avLst/>
          </a:prstGeom>
          <a:noFill/>
        </p:spPr>
        <p:txBody>
          <a:bodyPr wrap="square">
            <a:spAutoFit/>
          </a:bodyPr>
          <a:lstStyle/>
          <a:p>
            <a:pPr algn="ctr"/>
            <a:r>
              <a:rPr lang="en-US" sz="2000" b="1" dirty="0">
                <a:solidFill>
                  <a:schemeClr val="bg1">
                    <a:lumMod val="50000"/>
                  </a:schemeClr>
                </a:solidFill>
              </a:rPr>
              <a:t>Watch</a:t>
            </a:r>
            <a:r>
              <a:rPr lang="en-US" sz="2000" dirty="0">
                <a:solidFill>
                  <a:schemeClr val="bg1">
                    <a:lumMod val="50000"/>
                  </a:schemeClr>
                </a:solidFill>
              </a:rPr>
              <a:t> for other cars</a:t>
            </a:r>
          </a:p>
        </p:txBody>
      </p:sp>
      <p:sp>
        <p:nvSpPr>
          <p:cNvPr id="6" name="TextBox 5">
            <a:extLst>
              <a:ext uri="{FF2B5EF4-FFF2-40B4-BE49-F238E27FC236}">
                <a16:creationId xmlns:a16="http://schemas.microsoft.com/office/drawing/2014/main" id="{5CD54025-222E-6108-930D-A4CFF2D99847}"/>
              </a:ext>
            </a:extLst>
          </p:cNvPr>
          <p:cNvSpPr txBox="1"/>
          <p:nvPr/>
        </p:nvSpPr>
        <p:spPr>
          <a:xfrm>
            <a:off x="3157589" y="5494639"/>
            <a:ext cx="2009242" cy="707886"/>
          </a:xfrm>
          <a:prstGeom prst="rect">
            <a:avLst/>
          </a:prstGeom>
          <a:noFill/>
        </p:spPr>
        <p:txBody>
          <a:bodyPr wrap="square">
            <a:spAutoFit/>
          </a:bodyPr>
          <a:lstStyle/>
          <a:p>
            <a:pPr algn="ctr"/>
            <a:r>
              <a:rPr lang="en-US" sz="2000" dirty="0">
                <a:solidFill>
                  <a:schemeClr val="bg1">
                    <a:lumMod val="50000"/>
                  </a:schemeClr>
                </a:solidFill>
              </a:rPr>
              <a:t>Be </a:t>
            </a:r>
            <a:r>
              <a:rPr lang="en-US" sz="2000" b="1" dirty="0">
                <a:solidFill>
                  <a:schemeClr val="bg1">
                    <a:lumMod val="50000"/>
                  </a:schemeClr>
                </a:solidFill>
              </a:rPr>
              <a:t>aware</a:t>
            </a:r>
            <a:r>
              <a:rPr lang="en-US" sz="2000" dirty="0">
                <a:solidFill>
                  <a:schemeClr val="bg1">
                    <a:lumMod val="50000"/>
                  </a:schemeClr>
                </a:solidFill>
              </a:rPr>
              <a:t> of scooters</a:t>
            </a:r>
          </a:p>
        </p:txBody>
      </p:sp>
      <p:sp>
        <p:nvSpPr>
          <p:cNvPr id="7" name="TextBox 6">
            <a:extLst>
              <a:ext uri="{FF2B5EF4-FFF2-40B4-BE49-F238E27FC236}">
                <a16:creationId xmlns:a16="http://schemas.microsoft.com/office/drawing/2014/main" id="{179D1A8E-F79B-0597-ACC2-81F0FADCC865}"/>
              </a:ext>
            </a:extLst>
          </p:cNvPr>
          <p:cNvSpPr txBox="1"/>
          <p:nvPr/>
        </p:nvSpPr>
        <p:spPr>
          <a:xfrm>
            <a:off x="7226812" y="3694531"/>
            <a:ext cx="1577012" cy="707886"/>
          </a:xfrm>
          <a:prstGeom prst="rect">
            <a:avLst/>
          </a:prstGeom>
          <a:noFill/>
        </p:spPr>
        <p:txBody>
          <a:bodyPr wrap="square">
            <a:spAutoFit/>
          </a:bodyPr>
          <a:lstStyle/>
          <a:p>
            <a:pPr algn="ctr"/>
            <a:r>
              <a:rPr lang="en-US" sz="2000" dirty="0">
                <a:solidFill>
                  <a:schemeClr val="bg1">
                    <a:lumMod val="50000"/>
                  </a:schemeClr>
                </a:solidFill>
              </a:rPr>
              <a:t>Obey the </a:t>
            </a:r>
            <a:r>
              <a:rPr lang="en-US" sz="2000" b="1" dirty="0">
                <a:solidFill>
                  <a:schemeClr val="bg1">
                    <a:lumMod val="50000"/>
                  </a:schemeClr>
                </a:solidFill>
              </a:rPr>
              <a:t>traffic signs</a:t>
            </a:r>
          </a:p>
        </p:txBody>
      </p:sp>
      <p:sp>
        <p:nvSpPr>
          <p:cNvPr id="10" name="TextBox 9">
            <a:extLst>
              <a:ext uri="{FF2B5EF4-FFF2-40B4-BE49-F238E27FC236}">
                <a16:creationId xmlns:a16="http://schemas.microsoft.com/office/drawing/2014/main" id="{71B81FCF-A807-061B-5EA3-B4475437C7E7}"/>
              </a:ext>
            </a:extLst>
          </p:cNvPr>
          <p:cNvSpPr txBox="1"/>
          <p:nvPr/>
        </p:nvSpPr>
        <p:spPr>
          <a:xfrm>
            <a:off x="7182303" y="5373928"/>
            <a:ext cx="1481692" cy="707886"/>
          </a:xfrm>
          <a:prstGeom prst="rect">
            <a:avLst/>
          </a:prstGeom>
          <a:noFill/>
        </p:spPr>
        <p:txBody>
          <a:bodyPr wrap="square">
            <a:spAutoFit/>
          </a:bodyPr>
          <a:lstStyle/>
          <a:p>
            <a:pPr algn="ctr"/>
            <a:r>
              <a:rPr lang="en-US" sz="2000" dirty="0">
                <a:solidFill>
                  <a:schemeClr val="bg1">
                    <a:lumMod val="50000"/>
                  </a:schemeClr>
                </a:solidFill>
              </a:rPr>
              <a:t>Wear a </a:t>
            </a:r>
            <a:r>
              <a:rPr lang="en-US" sz="2000" b="1" dirty="0">
                <a:solidFill>
                  <a:schemeClr val="bg1">
                    <a:lumMod val="50000"/>
                  </a:schemeClr>
                </a:solidFill>
              </a:rPr>
              <a:t>helmet</a:t>
            </a:r>
          </a:p>
        </p:txBody>
      </p:sp>
      <p:sp>
        <p:nvSpPr>
          <p:cNvPr id="11" name="Oval 10">
            <a:extLst>
              <a:ext uri="{FF2B5EF4-FFF2-40B4-BE49-F238E27FC236}">
                <a16:creationId xmlns:a16="http://schemas.microsoft.com/office/drawing/2014/main" id="{AAF97579-720B-0D59-5452-CFF854FF8E8D}"/>
              </a:ext>
            </a:extLst>
          </p:cNvPr>
          <p:cNvSpPr/>
          <p:nvPr/>
        </p:nvSpPr>
        <p:spPr>
          <a:xfrm>
            <a:off x="3847733" y="3351631"/>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B2E99550-32AD-586A-A1B8-2A58794C54CA}"/>
              </a:ext>
            </a:extLst>
          </p:cNvPr>
          <p:cNvSpPr/>
          <p:nvPr/>
        </p:nvSpPr>
        <p:spPr>
          <a:xfrm>
            <a:off x="3904871" y="4987850"/>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0BCED9D4-7B11-6863-375A-64CAF4C170FB}"/>
              </a:ext>
            </a:extLst>
          </p:cNvPr>
          <p:cNvSpPr/>
          <p:nvPr/>
        </p:nvSpPr>
        <p:spPr>
          <a:xfrm>
            <a:off x="7696134" y="3241289"/>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054D53E8-4549-421D-2D13-FAC495044F02}"/>
              </a:ext>
            </a:extLst>
          </p:cNvPr>
          <p:cNvSpPr/>
          <p:nvPr/>
        </p:nvSpPr>
        <p:spPr>
          <a:xfrm>
            <a:off x="7696134" y="4867139"/>
            <a:ext cx="400111" cy="3909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5" name="Google Shape;160;p4">
            <a:extLst>
              <a:ext uri="{FF2B5EF4-FFF2-40B4-BE49-F238E27FC236}">
                <a16:creationId xmlns:a16="http://schemas.microsoft.com/office/drawing/2014/main" id="{20A62616-9119-DEF5-7086-F18079965476}"/>
              </a:ext>
            </a:extLst>
          </p:cNvPr>
          <p:cNvSpPr txBox="1"/>
          <p:nvPr/>
        </p:nvSpPr>
        <p:spPr>
          <a:xfrm>
            <a:off x="10155884" y="2571875"/>
            <a:ext cx="1967316" cy="2062032"/>
          </a:xfrm>
          <a:prstGeom prst="rect">
            <a:avLst/>
          </a:prstGeom>
          <a:noFill/>
          <a:ln>
            <a:noFill/>
          </a:ln>
        </p:spPr>
        <p:txBody>
          <a:bodyPr spcFirstLastPara="1" wrap="square" lIns="121900" tIns="60925" rIns="121900" bIns="60925" anchor="t" anchorCtr="0">
            <a:spAutoFit/>
          </a:bodyPr>
          <a:lstStyle/>
          <a:p>
            <a:pPr marR="0" lvl="0" algn="r" rtl="0">
              <a:lnSpc>
                <a:spcPct val="150000"/>
              </a:lnSpc>
              <a:spcBef>
                <a:spcPts val="0"/>
              </a:spcBef>
              <a:spcAft>
                <a:spcPts val="0"/>
              </a:spcAft>
              <a:buClr>
                <a:srgbClr val="000000"/>
              </a:buClr>
              <a:buSzPts val="2400"/>
            </a:pPr>
            <a:r>
              <a:rPr lang="en-US" sz="2800" dirty="0">
                <a:latin typeface="Calibri"/>
                <a:ea typeface="Calibri"/>
                <a:cs typeface="Calibri"/>
                <a:sym typeface="Calibri"/>
              </a:rPr>
              <a:t>Write</a:t>
            </a:r>
          </a:p>
          <a:p>
            <a:pPr marR="0" lvl="0" algn="r" rtl="0">
              <a:lnSpc>
                <a:spcPct val="150000"/>
              </a:lnSpc>
              <a:spcBef>
                <a:spcPts val="0"/>
              </a:spcBef>
              <a:spcAft>
                <a:spcPts val="0"/>
              </a:spcAft>
              <a:buClr>
                <a:srgbClr val="000000"/>
              </a:buClr>
              <a:buSzPts val="2400"/>
            </a:pPr>
            <a:r>
              <a:rPr lang="en-US" sz="2800" dirty="0">
                <a:latin typeface="Calibri"/>
                <a:ea typeface="Calibri"/>
                <a:cs typeface="Calibri"/>
                <a:sym typeface="Calibri"/>
              </a:rPr>
              <a:t> efficient</a:t>
            </a:r>
            <a:r>
              <a:rPr lang="en-US" sz="2800" b="1" dirty="0">
                <a:latin typeface="Calibri"/>
                <a:ea typeface="Calibri"/>
                <a:cs typeface="Calibri"/>
                <a:sym typeface="Calibri"/>
              </a:rPr>
              <a:t> BULLETS</a:t>
            </a:r>
          </a:p>
        </p:txBody>
      </p:sp>
      <p:cxnSp>
        <p:nvCxnSpPr>
          <p:cNvPr id="17" name="Straight Arrow Connector 16">
            <a:extLst>
              <a:ext uri="{FF2B5EF4-FFF2-40B4-BE49-F238E27FC236}">
                <a16:creationId xmlns:a16="http://schemas.microsoft.com/office/drawing/2014/main" id="{CE6C3932-35AA-8971-1D31-7A18C1A44E17}"/>
              </a:ext>
            </a:extLst>
          </p:cNvPr>
          <p:cNvCxnSpPr/>
          <p:nvPr/>
        </p:nvCxnSpPr>
        <p:spPr>
          <a:xfrm flipV="1">
            <a:off x="1596981" y="2849458"/>
            <a:ext cx="1366889" cy="711702"/>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EC665A-3F16-DFB4-ED49-B8A9F9603BB8}"/>
              </a:ext>
            </a:extLst>
          </p:cNvPr>
          <p:cNvCxnSpPr>
            <a:cxnSpLocks/>
          </p:cNvCxnSpPr>
          <p:nvPr/>
        </p:nvCxnSpPr>
        <p:spPr>
          <a:xfrm flipH="1" flipV="1">
            <a:off x="8638023" y="3879890"/>
            <a:ext cx="1646815" cy="457474"/>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4D2179-FBE6-FD8B-1DDE-65B07FF47F05}"/>
              </a:ext>
            </a:extLst>
          </p:cNvPr>
          <p:cNvCxnSpPr>
            <a:cxnSpLocks/>
          </p:cNvCxnSpPr>
          <p:nvPr/>
        </p:nvCxnSpPr>
        <p:spPr>
          <a:xfrm flipH="1">
            <a:off x="8786389" y="4566101"/>
            <a:ext cx="1594222" cy="821860"/>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most important </a:t>
            </a:r>
            <a:r>
              <a:rPr lang="en-US" sz="4000" dirty="0"/>
              <a:t>part of your presentation ?</a:t>
            </a:r>
          </a:p>
        </p:txBody>
      </p:sp>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You</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slides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Your audience</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2"/>
          <a:stretch>
            <a:fillRect/>
          </a:stretch>
        </p:blipFill>
        <p:spPr>
          <a:xfrm>
            <a:off x="234950" y="189300"/>
            <a:ext cx="1425667" cy="1063767"/>
          </a:xfrm>
          <a:prstGeom prst="rect">
            <a:avLst/>
          </a:prstGeom>
        </p:spPr>
      </p:pic>
    </p:spTree>
    <p:extLst>
      <p:ext uri="{BB962C8B-B14F-4D97-AF65-F5344CB8AC3E}">
        <p14:creationId xmlns:p14="http://schemas.microsoft.com/office/powerpoint/2010/main" val="135530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most important </a:t>
            </a:r>
            <a:r>
              <a:rPr lang="en-US" sz="4000" dirty="0"/>
              <a:t>part of your presentation ?</a:t>
            </a:r>
          </a:p>
        </p:txBody>
      </p:sp>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You</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slides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Your audience</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3"/>
          <a:stretch>
            <a:fillRect/>
          </a:stretch>
        </p:blipFill>
        <p:spPr>
          <a:xfrm>
            <a:off x="234950" y="189300"/>
            <a:ext cx="1425667" cy="1063767"/>
          </a:xfrm>
          <a:prstGeom prst="rect">
            <a:avLst/>
          </a:prstGeom>
        </p:spPr>
      </p:pic>
      <p:sp>
        <p:nvSpPr>
          <p:cNvPr id="2" name="Oval 1">
            <a:extLst>
              <a:ext uri="{FF2B5EF4-FFF2-40B4-BE49-F238E27FC236}">
                <a16:creationId xmlns:a16="http://schemas.microsoft.com/office/drawing/2014/main" id="{0D6E7B6F-A8C7-E068-31FE-4F014744319A}"/>
              </a:ext>
            </a:extLst>
          </p:cNvPr>
          <p:cNvSpPr/>
          <p:nvPr/>
        </p:nvSpPr>
        <p:spPr>
          <a:xfrm>
            <a:off x="2116666" y="2321755"/>
            <a:ext cx="914400" cy="914400"/>
          </a:xfrm>
          <a:prstGeom prst="ellipse">
            <a:avLst/>
          </a:prstGeom>
          <a:noFill/>
          <a:ln w="57150">
            <a:solidFill>
              <a:srgbClr val="20E8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82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1828800" y="927823"/>
            <a:ext cx="8229600" cy="707886"/>
          </a:xfrm>
          <a:prstGeom prst="rect">
            <a:avLst/>
          </a:prstGeom>
          <a:noFill/>
        </p:spPr>
        <p:txBody>
          <a:bodyPr wrap="square" rtlCol="0">
            <a:spAutoFit/>
          </a:bodyPr>
          <a:lstStyle/>
          <a:p>
            <a:pPr algn="ctr"/>
            <a:r>
              <a:rPr lang="en-US" sz="4000" dirty="0"/>
              <a:t>You slides </a:t>
            </a:r>
            <a:r>
              <a:rPr lang="en-US" sz="4000" b="1" dirty="0"/>
              <a:t>are made for </a:t>
            </a:r>
            <a:r>
              <a:rPr lang="en-US" sz="4000" dirty="0"/>
              <a:t>…</a:t>
            </a:r>
          </a:p>
        </p:txBody>
      </p:sp>
      <p:sp>
        <p:nvSpPr>
          <p:cNvPr id="5" name="TextBox 4">
            <a:extLst>
              <a:ext uri="{FF2B5EF4-FFF2-40B4-BE49-F238E27FC236}">
                <a16:creationId xmlns:a16="http://schemas.microsoft.com/office/drawing/2014/main" id="{ADDB6522-F8B9-7647-5FD7-4DE9DAC81662}"/>
              </a:ext>
            </a:extLst>
          </p:cNvPr>
          <p:cNvSpPr txBox="1"/>
          <p:nvPr/>
        </p:nvSpPr>
        <p:spPr>
          <a:xfrm>
            <a:off x="935567" y="2449238"/>
            <a:ext cx="8798983" cy="584775"/>
          </a:xfrm>
          <a:prstGeom prst="rect">
            <a:avLst/>
          </a:prstGeom>
          <a:noFill/>
        </p:spPr>
        <p:txBody>
          <a:bodyPr wrap="square" rtlCol="0">
            <a:spAutoFit/>
          </a:bodyPr>
          <a:lstStyle/>
          <a:p>
            <a:r>
              <a:rPr lang="en-US" sz="3200" dirty="0">
                <a:solidFill>
                  <a:srgbClr val="FF0000"/>
                </a:solidFill>
              </a:rPr>
              <a:t>1 – </a:t>
            </a:r>
            <a:r>
              <a:rPr lang="en-US" sz="3200" dirty="0"/>
              <a:t>For the speaker, to remember what to say</a:t>
            </a:r>
          </a:p>
        </p:txBody>
      </p:sp>
      <p:sp>
        <p:nvSpPr>
          <p:cNvPr id="6" name="TextBox 5">
            <a:extLst>
              <a:ext uri="{FF2B5EF4-FFF2-40B4-BE49-F238E27FC236}">
                <a16:creationId xmlns:a16="http://schemas.microsoft.com/office/drawing/2014/main" id="{E541467F-3C6A-2E99-17CB-E8F814412AE0}"/>
              </a:ext>
            </a:extLst>
          </p:cNvPr>
          <p:cNvSpPr txBox="1"/>
          <p:nvPr/>
        </p:nvSpPr>
        <p:spPr>
          <a:xfrm>
            <a:off x="935566" y="3406773"/>
            <a:ext cx="11046884" cy="584775"/>
          </a:xfrm>
          <a:prstGeom prst="rect">
            <a:avLst/>
          </a:prstGeom>
          <a:noFill/>
        </p:spPr>
        <p:txBody>
          <a:bodyPr wrap="square" rtlCol="0">
            <a:spAutoFit/>
          </a:bodyPr>
          <a:lstStyle/>
          <a:p>
            <a:r>
              <a:rPr lang="en-US" sz="3200" dirty="0">
                <a:solidFill>
                  <a:srgbClr val="FF0000"/>
                </a:solidFill>
              </a:rPr>
              <a:t>2– </a:t>
            </a:r>
            <a:r>
              <a:rPr lang="en-US" sz="3200" dirty="0"/>
              <a:t>For my audience, to help them to understand my ideas</a:t>
            </a:r>
          </a:p>
        </p:txBody>
      </p:sp>
      <p:sp>
        <p:nvSpPr>
          <p:cNvPr id="7" name="TextBox 6">
            <a:extLst>
              <a:ext uri="{FF2B5EF4-FFF2-40B4-BE49-F238E27FC236}">
                <a16:creationId xmlns:a16="http://schemas.microsoft.com/office/drawing/2014/main" id="{2E406D15-4CDA-BC8E-9D66-3169EA29FCE8}"/>
              </a:ext>
            </a:extLst>
          </p:cNvPr>
          <p:cNvSpPr txBox="1"/>
          <p:nvPr/>
        </p:nvSpPr>
        <p:spPr>
          <a:xfrm>
            <a:off x="935566" y="4364308"/>
            <a:ext cx="11046884" cy="584775"/>
          </a:xfrm>
          <a:prstGeom prst="rect">
            <a:avLst/>
          </a:prstGeom>
          <a:noFill/>
        </p:spPr>
        <p:txBody>
          <a:bodyPr wrap="square" rtlCol="0">
            <a:spAutoFit/>
          </a:bodyPr>
          <a:lstStyle/>
          <a:p>
            <a:r>
              <a:rPr lang="en-US" sz="3200" dirty="0">
                <a:solidFill>
                  <a:srgbClr val="FF0000"/>
                </a:solidFill>
              </a:rPr>
              <a:t>3 – </a:t>
            </a:r>
            <a:r>
              <a:rPr lang="en-US" sz="3200" dirty="0"/>
              <a:t>For my audience, to know all about the topic I am presenting</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3"/>
          <a:stretch>
            <a:fillRect/>
          </a:stretch>
        </p:blipFill>
        <p:spPr>
          <a:xfrm>
            <a:off x="234950" y="189300"/>
            <a:ext cx="1425667" cy="1063767"/>
          </a:xfrm>
          <a:prstGeom prst="rect">
            <a:avLst/>
          </a:prstGeom>
        </p:spPr>
      </p:pic>
    </p:spTree>
    <p:extLst>
      <p:ext uri="{BB962C8B-B14F-4D97-AF65-F5344CB8AC3E}">
        <p14:creationId xmlns:p14="http://schemas.microsoft.com/office/powerpoint/2010/main" val="345026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3"/>
          <a:stretch>
            <a:fillRect/>
          </a:stretch>
        </p:blipFill>
        <p:spPr>
          <a:xfrm>
            <a:off x="234950" y="189300"/>
            <a:ext cx="1425667" cy="1063767"/>
          </a:xfrm>
          <a:prstGeom prst="rect">
            <a:avLst/>
          </a:prstGeom>
        </p:spPr>
      </p:pic>
      <p:sp>
        <p:nvSpPr>
          <p:cNvPr id="2" name="Oval 1">
            <a:extLst>
              <a:ext uri="{FF2B5EF4-FFF2-40B4-BE49-F238E27FC236}">
                <a16:creationId xmlns:a16="http://schemas.microsoft.com/office/drawing/2014/main" id="{85F3E0FA-3CD6-86F3-9D08-A5E973CED349}"/>
              </a:ext>
            </a:extLst>
          </p:cNvPr>
          <p:cNvSpPr/>
          <p:nvPr/>
        </p:nvSpPr>
        <p:spPr>
          <a:xfrm>
            <a:off x="784317" y="3377340"/>
            <a:ext cx="914400" cy="914400"/>
          </a:xfrm>
          <a:prstGeom prst="ellipse">
            <a:avLst/>
          </a:prstGeom>
          <a:noFill/>
          <a:ln w="57150">
            <a:solidFill>
              <a:srgbClr val="20E8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9BB8E65-3027-660B-FDCE-33001B2F68C1}"/>
              </a:ext>
            </a:extLst>
          </p:cNvPr>
          <p:cNvSpPr txBox="1"/>
          <p:nvPr/>
        </p:nvSpPr>
        <p:spPr>
          <a:xfrm>
            <a:off x="1828800" y="927823"/>
            <a:ext cx="8229600" cy="707886"/>
          </a:xfrm>
          <a:prstGeom prst="rect">
            <a:avLst/>
          </a:prstGeom>
          <a:noFill/>
        </p:spPr>
        <p:txBody>
          <a:bodyPr wrap="square" rtlCol="0">
            <a:spAutoFit/>
          </a:bodyPr>
          <a:lstStyle/>
          <a:p>
            <a:pPr algn="ctr"/>
            <a:r>
              <a:rPr lang="en-US" sz="4000" dirty="0"/>
              <a:t>You slides </a:t>
            </a:r>
            <a:r>
              <a:rPr lang="en-US" sz="4000" b="1" dirty="0"/>
              <a:t>are made for </a:t>
            </a:r>
            <a:r>
              <a:rPr lang="en-US" sz="4000" dirty="0"/>
              <a:t>…</a:t>
            </a:r>
          </a:p>
        </p:txBody>
      </p:sp>
      <p:sp>
        <p:nvSpPr>
          <p:cNvPr id="8" name="TextBox 7">
            <a:extLst>
              <a:ext uri="{FF2B5EF4-FFF2-40B4-BE49-F238E27FC236}">
                <a16:creationId xmlns:a16="http://schemas.microsoft.com/office/drawing/2014/main" id="{7B61D87F-932F-F42B-C96E-C8889117A874}"/>
              </a:ext>
            </a:extLst>
          </p:cNvPr>
          <p:cNvSpPr txBox="1"/>
          <p:nvPr/>
        </p:nvSpPr>
        <p:spPr>
          <a:xfrm>
            <a:off x="935567" y="2449238"/>
            <a:ext cx="8798983" cy="584775"/>
          </a:xfrm>
          <a:prstGeom prst="rect">
            <a:avLst/>
          </a:prstGeom>
          <a:noFill/>
        </p:spPr>
        <p:txBody>
          <a:bodyPr wrap="square" rtlCol="0">
            <a:spAutoFit/>
          </a:bodyPr>
          <a:lstStyle/>
          <a:p>
            <a:r>
              <a:rPr lang="en-US" sz="3200" dirty="0">
                <a:solidFill>
                  <a:srgbClr val="FF0000"/>
                </a:solidFill>
              </a:rPr>
              <a:t>1 – </a:t>
            </a:r>
            <a:r>
              <a:rPr lang="en-US" sz="3200" dirty="0"/>
              <a:t>For the speaker, to remember what to say</a:t>
            </a:r>
          </a:p>
        </p:txBody>
      </p:sp>
      <p:sp>
        <p:nvSpPr>
          <p:cNvPr id="10" name="TextBox 9">
            <a:extLst>
              <a:ext uri="{FF2B5EF4-FFF2-40B4-BE49-F238E27FC236}">
                <a16:creationId xmlns:a16="http://schemas.microsoft.com/office/drawing/2014/main" id="{F21BE4CD-337C-38BB-395B-F2D33A0BD98E}"/>
              </a:ext>
            </a:extLst>
          </p:cNvPr>
          <p:cNvSpPr txBox="1"/>
          <p:nvPr/>
        </p:nvSpPr>
        <p:spPr>
          <a:xfrm>
            <a:off x="935566" y="3406773"/>
            <a:ext cx="11046884" cy="584775"/>
          </a:xfrm>
          <a:prstGeom prst="rect">
            <a:avLst/>
          </a:prstGeom>
          <a:noFill/>
        </p:spPr>
        <p:txBody>
          <a:bodyPr wrap="square" rtlCol="0">
            <a:spAutoFit/>
          </a:bodyPr>
          <a:lstStyle/>
          <a:p>
            <a:r>
              <a:rPr lang="en-US" sz="3200" dirty="0">
                <a:solidFill>
                  <a:srgbClr val="FF0000"/>
                </a:solidFill>
              </a:rPr>
              <a:t>2– </a:t>
            </a:r>
            <a:r>
              <a:rPr lang="en-US" sz="3200" dirty="0"/>
              <a:t>For my audience, to help them to understand my ideas</a:t>
            </a:r>
          </a:p>
        </p:txBody>
      </p:sp>
      <p:sp>
        <p:nvSpPr>
          <p:cNvPr id="11" name="TextBox 10">
            <a:extLst>
              <a:ext uri="{FF2B5EF4-FFF2-40B4-BE49-F238E27FC236}">
                <a16:creationId xmlns:a16="http://schemas.microsoft.com/office/drawing/2014/main" id="{C3019CB6-6B41-CA80-EBCE-871741E0508D}"/>
              </a:ext>
            </a:extLst>
          </p:cNvPr>
          <p:cNvSpPr txBox="1"/>
          <p:nvPr/>
        </p:nvSpPr>
        <p:spPr>
          <a:xfrm>
            <a:off x="935566" y="4364308"/>
            <a:ext cx="11046884" cy="584775"/>
          </a:xfrm>
          <a:prstGeom prst="rect">
            <a:avLst/>
          </a:prstGeom>
          <a:noFill/>
        </p:spPr>
        <p:txBody>
          <a:bodyPr wrap="square" rtlCol="0">
            <a:spAutoFit/>
          </a:bodyPr>
          <a:lstStyle/>
          <a:p>
            <a:r>
              <a:rPr lang="en-US" sz="3200" dirty="0">
                <a:solidFill>
                  <a:srgbClr val="FF0000"/>
                </a:solidFill>
              </a:rPr>
              <a:t>3 – </a:t>
            </a:r>
            <a:r>
              <a:rPr lang="en-US" sz="3200" dirty="0"/>
              <a:t>For my audience, to know all about the topic I am presenting</a:t>
            </a:r>
          </a:p>
        </p:txBody>
      </p:sp>
    </p:spTree>
    <p:extLst>
      <p:ext uri="{BB962C8B-B14F-4D97-AF65-F5344CB8AC3E}">
        <p14:creationId xmlns:p14="http://schemas.microsoft.com/office/powerpoint/2010/main" val="312593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The heading</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bullets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The graphics</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2"/>
          <a:stretch>
            <a:fillRect/>
          </a:stretch>
        </p:blipFill>
        <p:spPr>
          <a:xfrm>
            <a:off x="234950" y="189300"/>
            <a:ext cx="1425667" cy="1063767"/>
          </a:xfrm>
          <a:prstGeom prst="rect">
            <a:avLst/>
          </a:prstGeom>
        </p:spPr>
      </p:pic>
      <p:sp>
        <p:nvSpPr>
          <p:cNvPr id="3" name="TextBox 2">
            <a:extLst>
              <a:ext uri="{FF2B5EF4-FFF2-40B4-BE49-F238E27FC236}">
                <a16:creationId xmlns:a16="http://schemas.microsoft.com/office/drawing/2014/main" id="{492B6D9E-9CBC-0BDE-742D-15CC64A04D97}"/>
              </a:ext>
            </a:extLst>
          </p:cNvPr>
          <p:cNvSpPr txBox="1"/>
          <p:nvPr/>
        </p:nvSpPr>
        <p:spPr>
          <a:xfrm>
            <a:off x="2269066" y="5359943"/>
            <a:ext cx="5080001" cy="707886"/>
          </a:xfrm>
          <a:prstGeom prst="rect">
            <a:avLst/>
          </a:prstGeom>
          <a:noFill/>
        </p:spPr>
        <p:txBody>
          <a:bodyPr wrap="square" rtlCol="0">
            <a:spAutoFit/>
          </a:bodyPr>
          <a:lstStyle/>
          <a:p>
            <a:r>
              <a:rPr lang="en-US" sz="4000" dirty="0">
                <a:solidFill>
                  <a:srgbClr val="FF0000"/>
                </a:solidFill>
              </a:rPr>
              <a:t>4 – </a:t>
            </a:r>
            <a:r>
              <a:rPr lang="en-US" sz="4000" dirty="0"/>
              <a:t>The slide number</a:t>
            </a:r>
          </a:p>
        </p:txBody>
      </p:sp>
      <p:sp>
        <p:nvSpPr>
          <p:cNvPr id="8" name="TextBox 7">
            <a:extLst>
              <a:ext uri="{FF2B5EF4-FFF2-40B4-BE49-F238E27FC236}">
                <a16:creationId xmlns:a16="http://schemas.microsoft.com/office/drawing/2014/main" id="{3FB5FBC0-1679-77BA-B84C-8B3A8D552AE1}"/>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first thing </a:t>
            </a:r>
            <a:r>
              <a:rPr lang="en-US" sz="4000" dirty="0"/>
              <a:t>the audience see on a </a:t>
            </a:r>
            <a:r>
              <a:rPr lang="en-US" sz="4000" b="1" dirty="0"/>
              <a:t>slide</a:t>
            </a:r>
            <a:r>
              <a:rPr lang="en-US" sz="4000" dirty="0"/>
              <a:t>?</a:t>
            </a:r>
          </a:p>
        </p:txBody>
      </p:sp>
    </p:spTree>
    <p:extLst>
      <p:ext uri="{BB962C8B-B14F-4D97-AF65-F5344CB8AC3E}">
        <p14:creationId xmlns:p14="http://schemas.microsoft.com/office/powerpoint/2010/main" val="408984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first thing </a:t>
            </a:r>
            <a:r>
              <a:rPr lang="en-US" sz="4000" dirty="0"/>
              <a:t>the audience see on a </a:t>
            </a:r>
            <a:r>
              <a:rPr lang="en-US" sz="4000" b="1" dirty="0"/>
              <a:t>slide</a:t>
            </a:r>
            <a:r>
              <a:rPr lang="en-US" sz="4000" dirty="0"/>
              <a:t>?</a:t>
            </a:r>
          </a:p>
        </p:txBody>
      </p:sp>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The heading</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bullets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The graphics</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3"/>
          <a:stretch>
            <a:fillRect/>
          </a:stretch>
        </p:blipFill>
        <p:spPr>
          <a:xfrm>
            <a:off x="234950" y="189300"/>
            <a:ext cx="1425667" cy="1063767"/>
          </a:xfrm>
          <a:prstGeom prst="rect">
            <a:avLst/>
          </a:prstGeom>
        </p:spPr>
      </p:pic>
      <p:sp>
        <p:nvSpPr>
          <p:cNvPr id="2" name="Oval 1">
            <a:extLst>
              <a:ext uri="{FF2B5EF4-FFF2-40B4-BE49-F238E27FC236}">
                <a16:creationId xmlns:a16="http://schemas.microsoft.com/office/drawing/2014/main" id="{0D6E7B6F-A8C7-E068-31FE-4F014744319A}"/>
              </a:ext>
            </a:extLst>
          </p:cNvPr>
          <p:cNvSpPr/>
          <p:nvPr/>
        </p:nvSpPr>
        <p:spPr>
          <a:xfrm>
            <a:off x="2116666" y="2321755"/>
            <a:ext cx="914400" cy="914400"/>
          </a:xfrm>
          <a:prstGeom prst="ellipse">
            <a:avLst/>
          </a:prstGeom>
          <a:noFill/>
          <a:ln w="57150">
            <a:solidFill>
              <a:srgbClr val="20E8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2B6D9E-9CBC-0BDE-742D-15CC64A04D97}"/>
              </a:ext>
            </a:extLst>
          </p:cNvPr>
          <p:cNvSpPr txBox="1"/>
          <p:nvPr/>
        </p:nvSpPr>
        <p:spPr>
          <a:xfrm>
            <a:off x="2269066" y="5359943"/>
            <a:ext cx="5080001" cy="707886"/>
          </a:xfrm>
          <a:prstGeom prst="rect">
            <a:avLst/>
          </a:prstGeom>
          <a:noFill/>
        </p:spPr>
        <p:txBody>
          <a:bodyPr wrap="square" rtlCol="0">
            <a:spAutoFit/>
          </a:bodyPr>
          <a:lstStyle/>
          <a:p>
            <a:r>
              <a:rPr lang="en-US" sz="4000" dirty="0">
                <a:solidFill>
                  <a:srgbClr val="FF0000"/>
                </a:solidFill>
              </a:rPr>
              <a:t>4 – </a:t>
            </a:r>
            <a:r>
              <a:rPr lang="en-US" sz="4000" dirty="0"/>
              <a:t>The slide number</a:t>
            </a:r>
          </a:p>
        </p:txBody>
      </p:sp>
    </p:spTree>
    <p:extLst>
      <p:ext uri="{BB962C8B-B14F-4D97-AF65-F5344CB8AC3E}">
        <p14:creationId xmlns:p14="http://schemas.microsoft.com/office/powerpoint/2010/main" val="2686728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1102</Words>
  <Application>Microsoft Office PowerPoint</Application>
  <PresentationFormat>Widescreen</PresentationFormat>
  <Paragraphs>221</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DM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SENGHAK.CHHUN</cp:lastModifiedBy>
  <cp:revision>55</cp:revision>
  <dcterms:created xsi:type="dcterms:W3CDTF">2023-03-12T09:42:53Z</dcterms:created>
  <dcterms:modified xsi:type="dcterms:W3CDTF">2023-05-26T00:32:47Z</dcterms:modified>
</cp:coreProperties>
</file>