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424" r:id="rId2"/>
    <p:sldId id="4418" r:id="rId3"/>
    <p:sldId id="340" r:id="rId4"/>
    <p:sldId id="4421" r:id="rId5"/>
    <p:sldId id="4429" r:id="rId6"/>
    <p:sldId id="4430" r:id="rId7"/>
    <p:sldId id="4425" r:id="rId8"/>
    <p:sldId id="4426" r:id="rId9"/>
    <p:sldId id="4427" r:id="rId10"/>
    <p:sldId id="442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B64A"/>
    <a:srgbClr val="00A991"/>
    <a:srgbClr val="E9F6F7"/>
    <a:srgbClr val="36353A"/>
    <a:srgbClr val="F065A0"/>
    <a:srgbClr val="61C0BA"/>
    <a:srgbClr val="F26341"/>
    <a:srgbClr val="FF5D49"/>
    <a:srgbClr val="20E82A"/>
    <a:srgbClr val="B81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291" autoAdjust="0"/>
  </p:normalViewPr>
  <p:slideViewPr>
    <p:cSldViewPr snapToGrid="0">
      <p:cViewPr varScale="1">
        <p:scale>
          <a:sx n="73" d="100"/>
          <a:sy n="73" d="100"/>
        </p:scale>
        <p:origin x="40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42EB3-0C9A-40DB-81DD-9291D7F2FA55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8F62B-D469-46B1-BEB9-47DFFBE21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40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93250" rIns="93250" bIns="93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54" name="Google Shape;1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53884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93250" rIns="93250" bIns="93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54" name="Google Shape;1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81395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Student can read </a:t>
            </a:r>
            <a:r>
              <a:rPr lang="en-US"/>
              <a:t>more explanation </a:t>
            </a:r>
            <a:r>
              <a:rPr lang="en-US" dirty="0"/>
              <a:t>here</a:t>
            </a:r>
          </a:p>
          <a:p>
            <a:endParaRPr lang="en-US" dirty="0"/>
          </a:p>
          <a:p>
            <a:r>
              <a:rPr lang="en-US" dirty="0"/>
              <a:t>https://www.presentationzen.com/presentationzen/visuals/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8F62B-D469-46B1-BEB9-47DFFBE215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28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6039-4571-6B13-C78A-6556C7FA6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B2853-E7AE-55FC-A519-95BFD45C6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2FC70-0589-F616-3A2F-104B1B106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3D95C-B8E6-D3B7-635C-D4636AF9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DF8A5-E538-6013-7051-6B3F9193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4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1BC8-2F3C-F4A2-EDA0-9BCDA3C78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7C171-6749-43A8-D7CB-E4267A2C6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F4D07-8062-8936-0ADE-882E9E61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5E31A-2BBB-3345-15B0-8A0E304B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85DDD-0CF1-C38A-30E7-ADC7C008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3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3CB42-CA8F-2021-694C-B87F3C510B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C96E5-19DE-993A-8A92-D0EFFDEBA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7D4A3-821C-2802-FEBD-BEFAB68E3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2F359-A992-7939-617A-822E2DAB4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C89D3-584F-D30D-2ABF-AAD3A3C6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19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097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3189-7991-115A-41A7-605A3AA5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D71ED-97D4-096B-8F42-233E6A77E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1B100-7D7C-A2B6-E59A-E8AF4061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C3FB5-70DB-95CA-199A-C6CAF782A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5B8B3-D4FB-2ED2-62A7-6578CDDB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7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8A4C9-2DAD-F12A-0116-0108FBB9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EB86A-A8AE-C40E-44A5-D0B31C69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8D1D4-B52B-68C4-209F-3C0BC98F0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C7DE0-5956-D09B-2BC2-0A6622E8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879C5-4D20-81BB-B71F-C80E5EE8B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7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8EFE-A169-CAAE-58A5-585D006A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632D6-D349-1FBC-50E3-E37AD93E1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A5A87-FE02-ED66-D641-AF4726D5B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FFC67-B721-64D0-1ADD-5264B3E76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D9964-AFE7-FD2E-7098-2255CC3A8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097FD-1524-6403-B1DD-1C3D5153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3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3C31E-32D0-A702-8D5D-C3009DDAD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29BA9-A861-2F12-DBAD-B034E66B4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CD38A-712F-7087-3795-B55361C80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F980F8-3627-D806-5600-5FEE72259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9E104-7ECA-220D-A15B-BBBE8755B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E0A756-1B57-FF34-F743-EC1F54DE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BC07BD-F8A3-4389-42A8-41187A30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CF0DA-71D5-B3F4-4429-286A273A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6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B9508-4D18-2D89-BADF-37E70AA7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DB497-FCCA-E2B7-191F-0D736576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3619B7-A40E-59B9-6C48-B93BF8243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FFDFF-C537-698A-29F4-A6FB5645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43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7CC7C-2E42-B012-CE76-F30B0DD2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61AE4A-B7C3-F6E1-58D4-9A8CCB42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9C721-3C61-663F-0F95-80A1F294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6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3D82-C49E-5BF7-24F8-8697925DF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8DBF1-F6A7-DDEB-1E20-340B4AFF6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D531F-14D5-A106-3075-461F5261F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99322-49F2-323E-5B2B-BF640D701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2265F-2D1B-BC05-F021-D3ED3020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42C60-79F4-044A-B029-D3B5AF19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0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C8D4D-13F1-EA56-DA83-8C4B6C3D1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5DA2F-5FAC-59BA-2AA3-ADB32E4F7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5C7F5-432A-539A-4D14-6978A9202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1FE0F-B26D-5E45-73C0-2DA09658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CAD79-B599-C204-B7F4-8C22D777A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24BE6-4799-B144-A339-F28F4A27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9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0B97D-84F3-4934-6E1F-206898B4F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F13D-D4D3-BD9C-45D3-0DA60DE5A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9358D-9CD9-FF49-FDD4-13B2FF47A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9034C-FACF-485D-9F7E-59B5C1A32EF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006AA-A081-A9A5-8393-6A3339B56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9FD81-BDD7-CF4B-EA86-D1CBD4719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7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xSt5GLSKKxtxhppT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presentationzen.com/presentationzen/visuals/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éonard de Vinci : pourquoi dit-on qu'il avait une vie atypique ?">
            <a:extLst>
              <a:ext uri="{FF2B5EF4-FFF2-40B4-BE49-F238E27FC236}">
                <a16:creationId xmlns:a16="http://schemas.microsoft.com/office/drawing/2014/main" id="{A689D8D4-4B52-4815-8D8D-02A4F3A38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07028"/>
            <a:ext cx="2631666" cy="285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57;p4">
            <a:extLst>
              <a:ext uri="{FF2B5EF4-FFF2-40B4-BE49-F238E27FC236}">
                <a16:creationId xmlns:a16="http://schemas.microsoft.com/office/drawing/2014/main" id="{4AD70679-8C64-5D95-CA97-FA64A42932D7}"/>
              </a:ext>
            </a:extLst>
          </p:cNvPr>
          <p:cNvSpPr txBox="1"/>
          <p:nvPr/>
        </p:nvSpPr>
        <p:spPr>
          <a:xfrm>
            <a:off x="4605608" y="1421745"/>
            <a:ext cx="5306096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5400" dirty="0">
                <a:solidFill>
                  <a:schemeClr val="dk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Calibri"/>
              </a:rPr>
              <a:t>Simplicity is the ultimate sophistication</a:t>
            </a:r>
            <a:endParaRPr sz="5400" dirty="0">
              <a:solidFill>
                <a:schemeClr val="dk1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3" name="Google Shape;157;p4">
            <a:extLst>
              <a:ext uri="{FF2B5EF4-FFF2-40B4-BE49-F238E27FC236}">
                <a16:creationId xmlns:a16="http://schemas.microsoft.com/office/drawing/2014/main" id="{4F99D424-37D3-A984-F918-E36E1E7732A7}"/>
              </a:ext>
            </a:extLst>
          </p:cNvPr>
          <p:cNvSpPr txBox="1"/>
          <p:nvPr/>
        </p:nvSpPr>
        <p:spPr>
          <a:xfrm>
            <a:off x="3192755" y="973041"/>
            <a:ext cx="851763" cy="381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4200" dirty="0">
                <a:solidFill>
                  <a:schemeClr val="dk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Calibri"/>
              </a:rPr>
              <a:t>“</a:t>
            </a:r>
            <a:endParaRPr sz="24200" dirty="0">
              <a:solidFill>
                <a:schemeClr val="dk1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4" name="Google Shape;157;p4">
            <a:extLst>
              <a:ext uri="{FF2B5EF4-FFF2-40B4-BE49-F238E27FC236}">
                <a16:creationId xmlns:a16="http://schemas.microsoft.com/office/drawing/2014/main" id="{1D32A1DB-4344-89EB-E15E-E11109D2B85B}"/>
              </a:ext>
            </a:extLst>
          </p:cNvPr>
          <p:cNvSpPr txBox="1"/>
          <p:nvPr/>
        </p:nvSpPr>
        <p:spPr>
          <a:xfrm>
            <a:off x="4721723" y="4335324"/>
            <a:ext cx="530609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Calibri"/>
              </a:rPr>
              <a:t>Leonardo Da Vinci</a:t>
            </a:r>
            <a:endParaRPr sz="3200" dirty="0">
              <a:solidFill>
                <a:schemeClr val="bg2">
                  <a:lumMod val="50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8763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AA2D1C-2B0F-BAA0-0D99-21FD7847C6D1}"/>
              </a:ext>
            </a:extLst>
          </p:cNvPr>
          <p:cNvSpPr txBox="1"/>
          <p:nvPr/>
        </p:nvSpPr>
        <p:spPr>
          <a:xfrm>
            <a:off x="2567164" y="1038401"/>
            <a:ext cx="8216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Deforestation in Cambodia</a:t>
            </a:r>
            <a:endParaRPr lang="en-US" sz="4400" b="1" i="1" dirty="0"/>
          </a:p>
        </p:txBody>
      </p:sp>
      <p:sp>
        <p:nvSpPr>
          <p:cNvPr id="7" name="Google Shape;225;p8">
            <a:extLst>
              <a:ext uri="{FF2B5EF4-FFF2-40B4-BE49-F238E27FC236}">
                <a16:creationId xmlns:a16="http://schemas.microsoft.com/office/drawing/2014/main" id="{621751E6-2C8B-88A1-9DE7-97523A9AB036}"/>
              </a:ext>
            </a:extLst>
          </p:cNvPr>
          <p:cNvSpPr txBox="1"/>
          <p:nvPr/>
        </p:nvSpPr>
        <p:spPr>
          <a:xfrm>
            <a:off x="0" y="-4207"/>
            <a:ext cx="1995488" cy="3693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0B27B0-6D33-0E05-98C8-AE743925FD6C}"/>
              </a:ext>
            </a:extLst>
          </p:cNvPr>
          <p:cNvSpPr txBox="1"/>
          <p:nvPr/>
        </p:nvSpPr>
        <p:spPr>
          <a:xfrm>
            <a:off x="746673" y="2131374"/>
            <a:ext cx="82501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Create </a:t>
            </a:r>
            <a:r>
              <a:rPr lang="en-US" sz="2800" b="1" dirty="0"/>
              <a:t>2 slides </a:t>
            </a:r>
            <a:r>
              <a:rPr lang="en-US" sz="2800" dirty="0"/>
              <a:t>to support the bellow speech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i="1" dirty="0"/>
              <a:t>What do you want to write? Say? Show?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Use </a:t>
            </a:r>
            <a:r>
              <a:rPr lang="en-US" sz="2800" b="1" dirty="0"/>
              <a:t>image</a:t>
            </a:r>
            <a:r>
              <a:rPr lang="en-US" sz="2800" dirty="0"/>
              <a:t> and text following the rules we explained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55CBE2-36F7-C3E0-0D03-A70AE10D1110}"/>
              </a:ext>
            </a:extLst>
          </p:cNvPr>
          <p:cNvSpPr txBox="1"/>
          <p:nvPr/>
        </p:nvSpPr>
        <p:spPr>
          <a:xfrm>
            <a:off x="5009321" y="365125"/>
            <a:ext cx="29918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Activity</a:t>
            </a:r>
            <a:endParaRPr lang="en-US" sz="4400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2D2EA8-7A55-6BDA-FFAF-8B4503156BD5}"/>
              </a:ext>
            </a:extLst>
          </p:cNvPr>
          <p:cNvSpPr txBox="1"/>
          <p:nvPr/>
        </p:nvSpPr>
        <p:spPr>
          <a:xfrm>
            <a:off x="997744" y="4234551"/>
            <a:ext cx="9337653" cy="16312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 2010, Cambodia had 7.22Mha of natural forest, extending over 42% of its land area.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In 2021, it lost 141kha of natural forest, equivalent to 83.2Mt of CO₂ emissions.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C15F5D-EA4A-D9F6-41B6-DBCDA732DE4B}"/>
              </a:ext>
            </a:extLst>
          </p:cNvPr>
          <p:cNvSpPr txBox="1"/>
          <p:nvPr/>
        </p:nvSpPr>
        <p:spPr>
          <a:xfrm>
            <a:off x="997744" y="3772520"/>
            <a:ext cx="131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speech</a:t>
            </a:r>
          </a:p>
        </p:txBody>
      </p:sp>
      <p:pic>
        <p:nvPicPr>
          <p:cNvPr id="3" name="Google Shape;222;p8">
            <a:extLst>
              <a:ext uri="{FF2B5EF4-FFF2-40B4-BE49-F238E27FC236}">
                <a16:creationId xmlns:a16="http://schemas.microsoft.com/office/drawing/2014/main" id="{3FD2FF7D-6B56-05CA-8013-B2EC36036BB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0837" y="593554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23;p8">
            <a:extLst>
              <a:ext uri="{FF2B5EF4-FFF2-40B4-BE49-F238E27FC236}">
                <a16:creationId xmlns:a16="http://schemas.microsoft.com/office/drawing/2014/main" id="{458CA0D7-D66C-96DA-7A41-B4320DBAAEE3}"/>
              </a:ext>
            </a:extLst>
          </p:cNvPr>
          <p:cNvSpPr txBox="1"/>
          <p:nvPr/>
        </p:nvSpPr>
        <p:spPr>
          <a:xfrm>
            <a:off x="135158" y="1191350"/>
            <a:ext cx="56778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199;p7">
            <a:extLst>
              <a:ext uri="{FF2B5EF4-FFF2-40B4-BE49-F238E27FC236}">
                <a16:creationId xmlns:a16="http://schemas.microsoft.com/office/drawing/2014/main" id="{C20C82D7-5AB3-6152-9EDC-AAAED7FB442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1347" y="527622"/>
            <a:ext cx="186684" cy="3712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793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BAEFD4-351B-16B2-A9B5-B2E8A66AB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223" y="606353"/>
            <a:ext cx="5154468" cy="38460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91F98F-DD12-C178-1605-C8A171623C2C}"/>
              </a:ext>
            </a:extLst>
          </p:cNvPr>
          <p:cNvSpPr txBox="1"/>
          <p:nvPr/>
        </p:nvSpPr>
        <p:spPr>
          <a:xfrm>
            <a:off x="2568281" y="4594513"/>
            <a:ext cx="80772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3"/>
              </a:rPr>
              <a:t>https://forms.gle/xSt5GLSKKxtxhppT7</a:t>
            </a:r>
            <a:endParaRPr lang="en-US" sz="4000" dirty="0"/>
          </a:p>
        </p:txBody>
      </p:sp>
      <p:pic>
        <p:nvPicPr>
          <p:cNvPr id="6" name="Google Shape;222;p8">
            <a:extLst>
              <a:ext uri="{FF2B5EF4-FFF2-40B4-BE49-F238E27FC236}">
                <a16:creationId xmlns:a16="http://schemas.microsoft.com/office/drawing/2014/main" id="{0804369E-1556-2241-ED0C-A4DFC7712CA7}"/>
              </a:ext>
            </a:extLst>
          </p:cNvPr>
          <p:cNvPicPr preferRelativeResize="0"/>
          <p:nvPr/>
        </p:nvPicPr>
        <p:blipFill rotWithShape="1"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230837" y="135630"/>
            <a:ext cx="905236" cy="94144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23;p8">
            <a:extLst>
              <a:ext uri="{FF2B5EF4-FFF2-40B4-BE49-F238E27FC236}">
                <a16:creationId xmlns:a16="http://schemas.microsoft.com/office/drawing/2014/main" id="{38FFFC9E-EE1C-1F9A-3C16-CAC4813F2800}"/>
              </a:ext>
            </a:extLst>
          </p:cNvPr>
          <p:cNvSpPr txBox="1"/>
          <p:nvPr/>
        </p:nvSpPr>
        <p:spPr>
          <a:xfrm>
            <a:off x="64582" y="1077077"/>
            <a:ext cx="123774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8866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2835-4674-9027-5F82-06E560FB3916}"/>
              </a:ext>
            </a:extLst>
          </p:cNvPr>
          <p:cNvSpPr txBox="1"/>
          <p:nvPr/>
        </p:nvSpPr>
        <p:spPr>
          <a:xfrm>
            <a:off x="736883" y="1004249"/>
            <a:ext cx="108451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i="0" dirty="0">
                <a:solidFill>
                  <a:srgbClr val="000000"/>
                </a:solidFill>
                <a:effectLst/>
              </a:rPr>
              <a:t>Power Point </a:t>
            </a:r>
            <a:r>
              <a:rPr lang="en-US" sz="6600" b="1" i="0" dirty="0">
                <a:solidFill>
                  <a:srgbClr val="EE3111"/>
                </a:solidFill>
                <a:effectLst/>
              </a:rPr>
              <a:t>for zero to hero !</a:t>
            </a:r>
            <a:endParaRPr lang="en-US" sz="6600" b="1" dirty="0">
              <a:solidFill>
                <a:srgbClr val="EE311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4F1DE8-2C51-5F4A-AE58-D2BA415A0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813" y="248117"/>
            <a:ext cx="715808" cy="69972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B8D40E-5FD8-7905-D575-0D073C60492E}"/>
              </a:ext>
            </a:extLst>
          </p:cNvPr>
          <p:cNvCxnSpPr>
            <a:cxnSpLocks/>
          </p:cNvCxnSpPr>
          <p:nvPr/>
        </p:nvCxnSpPr>
        <p:spPr>
          <a:xfrm flipV="1">
            <a:off x="360174" y="4939299"/>
            <a:ext cx="11221820" cy="69160"/>
          </a:xfrm>
          <a:prstGeom prst="straightConnector1">
            <a:avLst/>
          </a:prstGeom>
          <a:ln w="76200">
            <a:solidFill>
              <a:srgbClr val="EE31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F2C0B4B-67C7-BEF5-83EF-8002BD804061}"/>
              </a:ext>
            </a:extLst>
          </p:cNvPr>
          <p:cNvSpPr txBox="1"/>
          <p:nvPr/>
        </p:nvSpPr>
        <p:spPr>
          <a:xfrm>
            <a:off x="287346" y="3227358"/>
            <a:ext cx="1316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Welcome to</a:t>
            </a:r>
            <a:br>
              <a:rPr lang="en-US" dirty="0"/>
            </a:br>
            <a:r>
              <a:rPr lang="en-US" dirty="0"/>
              <a:t>Power Point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9854EC-6167-0828-B0AF-95977C77C145}"/>
              </a:ext>
            </a:extLst>
          </p:cNvPr>
          <p:cNvSpPr txBox="1"/>
          <p:nvPr/>
        </p:nvSpPr>
        <p:spPr>
          <a:xfrm>
            <a:off x="1847347" y="3216986"/>
            <a:ext cx="1802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Design principles</a:t>
            </a:r>
          </a:p>
          <a:p>
            <a:r>
              <a:rPr lang="en-US" dirty="0"/>
              <a:t> on slides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859B06-4D26-28F1-9957-B7486865F2F5}"/>
              </a:ext>
            </a:extLst>
          </p:cNvPr>
          <p:cNvSpPr txBox="1"/>
          <p:nvPr/>
        </p:nvSpPr>
        <p:spPr>
          <a:xfrm>
            <a:off x="559226" y="5336582"/>
            <a:ext cx="72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DAY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E75CB6-3CA0-45D6-07C1-A4A26E208C8C}"/>
              </a:ext>
            </a:extLst>
          </p:cNvPr>
          <p:cNvSpPr txBox="1"/>
          <p:nvPr/>
        </p:nvSpPr>
        <p:spPr>
          <a:xfrm>
            <a:off x="2249372" y="5336582"/>
            <a:ext cx="72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DAY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44FC9-9B7A-E629-E0CD-1D088B16335F}"/>
              </a:ext>
            </a:extLst>
          </p:cNvPr>
          <p:cNvSpPr txBox="1"/>
          <p:nvPr/>
        </p:nvSpPr>
        <p:spPr>
          <a:xfrm>
            <a:off x="3939518" y="5336582"/>
            <a:ext cx="72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DAY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DCAC26-FF40-1517-8556-00A65783CA40}"/>
              </a:ext>
            </a:extLst>
          </p:cNvPr>
          <p:cNvSpPr txBox="1"/>
          <p:nvPr/>
        </p:nvSpPr>
        <p:spPr>
          <a:xfrm>
            <a:off x="5629664" y="5336582"/>
            <a:ext cx="72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DAY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5C7CBB-DBFC-F094-70D3-450F82A2C66F}"/>
              </a:ext>
            </a:extLst>
          </p:cNvPr>
          <p:cNvSpPr txBox="1"/>
          <p:nvPr/>
        </p:nvSpPr>
        <p:spPr>
          <a:xfrm>
            <a:off x="7319810" y="5336582"/>
            <a:ext cx="72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DAY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E8221-8ACF-7FAA-CD43-D2E057D0D42B}"/>
              </a:ext>
            </a:extLst>
          </p:cNvPr>
          <p:cNvSpPr txBox="1"/>
          <p:nvPr/>
        </p:nvSpPr>
        <p:spPr>
          <a:xfrm>
            <a:off x="9009956" y="5336582"/>
            <a:ext cx="72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DAY 6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DFC8F9-173B-9124-D3A2-1F614F6E05AA}"/>
              </a:ext>
            </a:extLst>
          </p:cNvPr>
          <p:cNvCxnSpPr>
            <a:cxnSpLocks/>
          </p:cNvCxnSpPr>
          <p:nvPr/>
        </p:nvCxnSpPr>
        <p:spPr>
          <a:xfrm>
            <a:off x="920319" y="4036103"/>
            <a:ext cx="0" cy="583457"/>
          </a:xfrm>
          <a:prstGeom prst="line">
            <a:avLst/>
          </a:prstGeom>
          <a:ln>
            <a:solidFill>
              <a:srgbClr val="EE3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30D575F-C22C-0EC2-CD5B-430D356E46D7}"/>
              </a:ext>
            </a:extLst>
          </p:cNvPr>
          <p:cNvSpPr txBox="1"/>
          <p:nvPr/>
        </p:nvSpPr>
        <p:spPr>
          <a:xfrm>
            <a:off x="3828181" y="3216986"/>
            <a:ext cx="1034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Headline</a:t>
            </a:r>
          </a:p>
          <a:p>
            <a:pPr algn="ctr"/>
            <a:r>
              <a:rPr lang="en-US" dirty="0"/>
              <a:t>bullets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413D07-EB12-3ADC-EFB4-DA3C086C2BF3}"/>
              </a:ext>
            </a:extLst>
          </p:cNvPr>
          <p:cNvSpPr txBox="1"/>
          <p:nvPr/>
        </p:nvSpPr>
        <p:spPr>
          <a:xfrm>
            <a:off x="10520245" y="5364224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WEEK END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19D95E-36BF-579C-47F1-4F9E1A185817}"/>
              </a:ext>
            </a:extLst>
          </p:cNvPr>
          <p:cNvCxnSpPr>
            <a:cxnSpLocks/>
          </p:cNvCxnSpPr>
          <p:nvPr/>
        </p:nvCxnSpPr>
        <p:spPr>
          <a:xfrm>
            <a:off x="2643465" y="4025731"/>
            <a:ext cx="0" cy="583457"/>
          </a:xfrm>
          <a:prstGeom prst="line">
            <a:avLst/>
          </a:prstGeom>
          <a:ln>
            <a:solidFill>
              <a:srgbClr val="EE3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2466E4-4AFF-22C7-69BF-503634FD2F1F}"/>
              </a:ext>
            </a:extLst>
          </p:cNvPr>
          <p:cNvCxnSpPr>
            <a:cxnSpLocks/>
          </p:cNvCxnSpPr>
          <p:nvPr/>
        </p:nvCxnSpPr>
        <p:spPr>
          <a:xfrm>
            <a:off x="4385365" y="4025731"/>
            <a:ext cx="0" cy="583457"/>
          </a:xfrm>
          <a:prstGeom prst="line">
            <a:avLst/>
          </a:prstGeom>
          <a:ln>
            <a:solidFill>
              <a:srgbClr val="EE3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33E45B3-DD09-80B8-E023-4AED7158C19D}"/>
              </a:ext>
            </a:extLst>
          </p:cNvPr>
          <p:cNvSpPr txBox="1"/>
          <p:nvPr/>
        </p:nvSpPr>
        <p:spPr>
          <a:xfrm>
            <a:off x="5154844" y="3196242"/>
            <a:ext cx="1398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Say it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 graphically 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CEA97C-F947-AAF5-2C53-75A64942546F}"/>
              </a:ext>
            </a:extLst>
          </p:cNvPr>
          <p:cNvSpPr txBox="1"/>
          <p:nvPr/>
        </p:nvSpPr>
        <p:spPr>
          <a:xfrm>
            <a:off x="6963995" y="3216986"/>
            <a:ext cx="1292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Highlight  </a:t>
            </a:r>
          </a:p>
          <a:p>
            <a:pPr algn="ctr"/>
            <a:r>
              <a:rPr lang="en-US" dirty="0"/>
              <a:t>information</a:t>
            </a:r>
            <a:endParaRPr lang="en-US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DCEDCE-A1D5-1082-BA22-229CA2B3CD73}"/>
              </a:ext>
            </a:extLst>
          </p:cNvPr>
          <p:cNvCxnSpPr>
            <a:cxnSpLocks/>
          </p:cNvCxnSpPr>
          <p:nvPr/>
        </p:nvCxnSpPr>
        <p:spPr>
          <a:xfrm>
            <a:off x="5828598" y="4004987"/>
            <a:ext cx="0" cy="583457"/>
          </a:xfrm>
          <a:prstGeom prst="line">
            <a:avLst/>
          </a:prstGeom>
          <a:ln>
            <a:solidFill>
              <a:srgbClr val="EE3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0492501-6948-8BA5-0E26-1D72AF45A36B}"/>
              </a:ext>
            </a:extLst>
          </p:cNvPr>
          <p:cNvSpPr txBox="1"/>
          <p:nvPr/>
        </p:nvSpPr>
        <p:spPr>
          <a:xfrm>
            <a:off x="8425510" y="3206614"/>
            <a:ext cx="2041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Animation </a:t>
            </a:r>
          </a:p>
          <a:p>
            <a:pPr algn="ctr"/>
            <a:r>
              <a:rPr lang="en-US" dirty="0"/>
              <a:t>&amp; speaker behavior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981939-5A2E-1A4A-5A88-B55F0A623B3A}"/>
              </a:ext>
            </a:extLst>
          </p:cNvPr>
          <p:cNvCxnSpPr>
            <a:cxnSpLocks/>
          </p:cNvCxnSpPr>
          <p:nvPr/>
        </p:nvCxnSpPr>
        <p:spPr>
          <a:xfrm>
            <a:off x="7505075" y="4025731"/>
            <a:ext cx="0" cy="583457"/>
          </a:xfrm>
          <a:prstGeom prst="line">
            <a:avLst/>
          </a:prstGeom>
          <a:ln>
            <a:solidFill>
              <a:srgbClr val="EE3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FA4093-A1A2-A2EF-DF8C-5E702B4DAF77}"/>
              </a:ext>
            </a:extLst>
          </p:cNvPr>
          <p:cNvCxnSpPr>
            <a:cxnSpLocks/>
          </p:cNvCxnSpPr>
          <p:nvPr/>
        </p:nvCxnSpPr>
        <p:spPr>
          <a:xfrm>
            <a:off x="9486069" y="4015359"/>
            <a:ext cx="0" cy="583457"/>
          </a:xfrm>
          <a:prstGeom prst="line">
            <a:avLst/>
          </a:prstGeom>
          <a:ln>
            <a:solidFill>
              <a:srgbClr val="EE3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127E18C-DAA4-B34B-5F13-A5DF9635E4AD}"/>
              </a:ext>
            </a:extLst>
          </p:cNvPr>
          <p:cNvSpPr txBox="1"/>
          <p:nvPr/>
        </p:nvSpPr>
        <p:spPr>
          <a:xfrm>
            <a:off x="10700102" y="3310829"/>
            <a:ext cx="1011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PROJECT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FF56D9-48B7-5231-3305-5AE79B6A8802}"/>
              </a:ext>
            </a:extLst>
          </p:cNvPr>
          <p:cNvCxnSpPr>
            <a:cxnSpLocks/>
          </p:cNvCxnSpPr>
          <p:nvPr/>
        </p:nvCxnSpPr>
        <p:spPr>
          <a:xfrm>
            <a:off x="11261171" y="4043858"/>
            <a:ext cx="0" cy="583457"/>
          </a:xfrm>
          <a:prstGeom prst="line">
            <a:avLst/>
          </a:prstGeom>
          <a:ln>
            <a:solidFill>
              <a:srgbClr val="EE3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A5CB5F5-6A07-C62B-B195-F95E3133497D}"/>
              </a:ext>
            </a:extLst>
          </p:cNvPr>
          <p:cNvSpPr/>
          <p:nvPr/>
        </p:nvSpPr>
        <p:spPr>
          <a:xfrm>
            <a:off x="5499801" y="2360318"/>
            <a:ext cx="501517" cy="7547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47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 txBox="1"/>
          <p:nvPr/>
        </p:nvSpPr>
        <p:spPr>
          <a:xfrm>
            <a:off x="2834771" y="381931"/>
            <a:ext cx="680879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design effective slides ?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5EF42B2-CE35-EBCB-39FF-003F6856B674}"/>
              </a:ext>
            </a:extLst>
          </p:cNvPr>
          <p:cNvSpPr/>
          <p:nvPr/>
        </p:nvSpPr>
        <p:spPr>
          <a:xfrm>
            <a:off x="1489818" y="4067038"/>
            <a:ext cx="4471506" cy="258417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CC71FEE-2AE1-F22E-BA87-11DEC39688B6}"/>
              </a:ext>
            </a:extLst>
          </p:cNvPr>
          <p:cNvSpPr txBox="1"/>
          <p:nvPr/>
        </p:nvSpPr>
        <p:spPr>
          <a:xfrm>
            <a:off x="2197781" y="4364295"/>
            <a:ext cx="2944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The 4 pillars of health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7BD4E54-B7D4-AB0C-EBB8-B8BD67A991A0}"/>
              </a:ext>
            </a:extLst>
          </p:cNvPr>
          <p:cNvSpPr txBox="1"/>
          <p:nvPr/>
        </p:nvSpPr>
        <p:spPr>
          <a:xfrm>
            <a:off x="2515227" y="5202859"/>
            <a:ext cx="1448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Nutrition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Exercise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Relaxation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Sleep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7CE4A41-A985-50DB-9840-E1A4E3A473B6}"/>
              </a:ext>
            </a:extLst>
          </p:cNvPr>
          <p:cNvSpPr/>
          <p:nvPr/>
        </p:nvSpPr>
        <p:spPr>
          <a:xfrm>
            <a:off x="6239168" y="3986146"/>
            <a:ext cx="4471506" cy="2584173"/>
          </a:xfrm>
          <a:prstGeom prst="rect">
            <a:avLst/>
          </a:prstGeom>
          <a:solidFill>
            <a:srgbClr val="E9F6F7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6" name="Picture 135">
            <a:extLst>
              <a:ext uri="{FF2B5EF4-FFF2-40B4-BE49-F238E27FC236}">
                <a16:creationId xmlns:a16="http://schemas.microsoft.com/office/drawing/2014/main" id="{C4D4116C-2B8F-6D8A-08CD-117BD6A24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406" y="4991420"/>
            <a:ext cx="4019933" cy="1289067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973AD04C-1D26-C82F-79C3-56FC42B70E4C}"/>
              </a:ext>
            </a:extLst>
          </p:cNvPr>
          <p:cNvSpPr txBox="1"/>
          <p:nvPr/>
        </p:nvSpPr>
        <p:spPr>
          <a:xfrm>
            <a:off x="6769742" y="4227173"/>
            <a:ext cx="3410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A991"/>
                </a:solidFill>
              </a:rPr>
              <a:t>The 4 pillars of health</a:t>
            </a:r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AC662F0F-2AD4-36AD-2B7B-14BE18597F9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0222" y="3240416"/>
            <a:ext cx="1071562" cy="1042987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50E37C17-98AD-9206-E530-32478CA804D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81855" y="3378458"/>
            <a:ext cx="976312" cy="985837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AE79CA73-547D-CD17-47A4-AAA925F32730}"/>
              </a:ext>
            </a:extLst>
          </p:cNvPr>
          <p:cNvSpPr txBox="1"/>
          <p:nvPr/>
        </p:nvSpPr>
        <p:spPr>
          <a:xfrm>
            <a:off x="1489818" y="1478522"/>
            <a:ext cx="65887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You don’t need to  </a:t>
            </a:r>
            <a:r>
              <a:rPr lang="en-US" sz="2800" b="1" dirty="0"/>
              <a:t>write</a:t>
            </a:r>
            <a:r>
              <a:rPr lang="en-US" sz="2800" dirty="0"/>
              <a:t> everything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/>
              <a:t>Say it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/>
              <a:t>Draw it</a:t>
            </a:r>
          </a:p>
        </p:txBody>
      </p:sp>
    </p:spTree>
    <p:extLst>
      <p:ext uri="{BB962C8B-B14F-4D97-AF65-F5344CB8AC3E}">
        <p14:creationId xmlns:p14="http://schemas.microsoft.com/office/powerpoint/2010/main" val="107252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 txBox="1"/>
          <p:nvPr/>
        </p:nvSpPr>
        <p:spPr>
          <a:xfrm>
            <a:off x="3675775" y="540441"/>
            <a:ext cx="484045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OBJECTIVES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3879" y="39027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15805" y="346171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CFC34FF-5C3A-87B9-8068-82686A35A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891760">
            <a:off x="4927405" y="2254512"/>
            <a:ext cx="4993844" cy="2918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0" name="Google Shape;160;p4"/>
          <p:cNvSpPr txBox="1"/>
          <p:nvPr/>
        </p:nvSpPr>
        <p:spPr>
          <a:xfrm>
            <a:off x="551925" y="1774591"/>
            <a:ext cx="3398306" cy="1231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1 - Use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image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to support you ideas</a:t>
            </a:r>
          </a:p>
        </p:txBody>
      </p:sp>
      <p:sp>
        <p:nvSpPr>
          <p:cNvPr id="19" name="Google Shape;160;p4">
            <a:extLst>
              <a:ext uri="{FF2B5EF4-FFF2-40B4-BE49-F238E27FC236}">
                <a16:creationId xmlns:a16="http://schemas.microsoft.com/office/drawing/2014/main" id="{29549C12-E592-8328-570F-455C3659B409}"/>
              </a:ext>
            </a:extLst>
          </p:cNvPr>
          <p:cNvSpPr txBox="1"/>
          <p:nvPr/>
        </p:nvSpPr>
        <p:spPr>
          <a:xfrm>
            <a:off x="310932" y="5225043"/>
            <a:ext cx="4456742" cy="1231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2 - Migrate from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bullets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to easy-to-read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cards</a:t>
            </a: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60;p4">
            <a:extLst>
              <a:ext uri="{FF2B5EF4-FFF2-40B4-BE49-F238E27FC236}">
                <a16:creationId xmlns:a16="http://schemas.microsoft.com/office/drawing/2014/main" id="{DD4D5B79-B3C0-0585-BA02-DAD527FAED36}"/>
              </a:ext>
            </a:extLst>
          </p:cNvPr>
          <p:cNvSpPr txBox="1"/>
          <p:nvPr/>
        </p:nvSpPr>
        <p:spPr>
          <a:xfrm>
            <a:off x="7424327" y="5309094"/>
            <a:ext cx="4333218" cy="1231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3 - Use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diagrams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to support you ideas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A77AE346-060F-34E5-3F23-7E542B6B9591}"/>
              </a:ext>
            </a:extLst>
          </p:cNvPr>
          <p:cNvCxnSpPr>
            <a:cxnSpLocks/>
            <a:stCxn id="160" idx="3"/>
          </p:cNvCxnSpPr>
          <p:nvPr/>
        </p:nvCxnSpPr>
        <p:spPr>
          <a:xfrm>
            <a:off x="3950231" y="2390109"/>
            <a:ext cx="2931929" cy="963185"/>
          </a:xfrm>
          <a:prstGeom prst="curvedConnector3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E56E390B-43DC-0180-1279-4ED98343B37B}"/>
              </a:ext>
            </a:extLst>
          </p:cNvPr>
          <p:cNvCxnSpPr>
            <a:cxnSpLocks/>
          </p:cNvCxnSpPr>
          <p:nvPr/>
        </p:nvCxnSpPr>
        <p:spPr>
          <a:xfrm rot="16200000" flipV="1">
            <a:off x="8499780" y="4292255"/>
            <a:ext cx="515738" cy="1120104"/>
          </a:xfrm>
          <a:prstGeom prst="curvedConnector2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E6C487BC-275F-4A6A-1F7E-4676F9ACD832}"/>
              </a:ext>
            </a:extLst>
          </p:cNvPr>
          <p:cNvCxnSpPr>
            <a:cxnSpLocks/>
          </p:cNvCxnSpPr>
          <p:nvPr/>
        </p:nvCxnSpPr>
        <p:spPr>
          <a:xfrm flipV="1">
            <a:off x="4293854" y="4894349"/>
            <a:ext cx="1738512" cy="953054"/>
          </a:xfrm>
          <a:prstGeom prst="curvedConnector3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805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aching His Son About Sustainability">
            <a:extLst>
              <a:ext uri="{FF2B5EF4-FFF2-40B4-BE49-F238E27FC236}">
                <a16:creationId xmlns:a16="http://schemas.microsoft.com/office/drawing/2014/main" id="{3F76A7B9-8001-4C5D-5710-8378F49DD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62063"/>
            <a:ext cx="12192000" cy="812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5D5739B-1573-DC93-76CD-8D21A6F92012}"/>
              </a:ext>
            </a:extLst>
          </p:cNvPr>
          <p:cNvSpPr/>
          <p:nvPr/>
        </p:nvSpPr>
        <p:spPr>
          <a:xfrm>
            <a:off x="7207250" y="3600450"/>
            <a:ext cx="4984750" cy="1009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9668FD-28B3-61FB-CCDA-AB55B2524889}"/>
              </a:ext>
            </a:extLst>
          </p:cNvPr>
          <p:cNvSpPr txBox="1"/>
          <p:nvPr/>
        </p:nvSpPr>
        <p:spPr>
          <a:xfrm>
            <a:off x="7360043" y="3224257"/>
            <a:ext cx="4534255" cy="1458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6600" dirty="0"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6600" b="1" dirty="0">
                <a:latin typeface="Calibri"/>
                <a:ea typeface="Calibri"/>
                <a:cs typeface="Calibri"/>
                <a:sym typeface="Calibri"/>
              </a:rPr>
              <a:t>IMAGES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679A26-7808-688D-B0AF-40C661851FDC}"/>
              </a:ext>
            </a:extLst>
          </p:cNvPr>
          <p:cNvSpPr/>
          <p:nvPr/>
        </p:nvSpPr>
        <p:spPr>
          <a:xfrm>
            <a:off x="7861301" y="4796970"/>
            <a:ext cx="4330700" cy="637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1FFC61-6261-5E58-3564-A5A2337A4BA0}"/>
              </a:ext>
            </a:extLst>
          </p:cNvPr>
          <p:cNvSpPr txBox="1"/>
          <p:nvPr/>
        </p:nvSpPr>
        <p:spPr>
          <a:xfrm>
            <a:off x="8068597" y="4682670"/>
            <a:ext cx="3690177" cy="671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TO SUPPORT YOU IDEAS</a:t>
            </a:r>
          </a:p>
        </p:txBody>
      </p:sp>
    </p:spTree>
    <p:extLst>
      <p:ext uri="{BB962C8B-B14F-4D97-AF65-F5344CB8AC3E}">
        <p14:creationId xmlns:p14="http://schemas.microsoft.com/office/powerpoint/2010/main" val="787795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AA2D1C-2B0F-BAA0-0D99-21FD7847C6D1}"/>
              </a:ext>
            </a:extLst>
          </p:cNvPr>
          <p:cNvSpPr txBox="1"/>
          <p:nvPr/>
        </p:nvSpPr>
        <p:spPr>
          <a:xfrm>
            <a:off x="1995488" y="422333"/>
            <a:ext cx="860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3 common </a:t>
            </a:r>
            <a:r>
              <a:rPr lang="en-US" sz="4000" b="1" dirty="0"/>
              <a:t>mistakes</a:t>
            </a:r>
            <a:r>
              <a:rPr lang="en-US" sz="4000" dirty="0"/>
              <a:t> on image usage</a:t>
            </a:r>
            <a:endParaRPr lang="en-US" sz="4000" i="1" dirty="0"/>
          </a:p>
        </p:txBody>
      </p:sp>
      <p:sp>
        <p:nvSpPr>
          <p:cNvPr id="7" name="Google Shape;225;p8">
            <a:extLst>
              <a:ext uri="{FF2B5EF4-FFF2-40B4-BE49-F238E27FC236}">
                <a16:creationId xmlns:a16="http://schemas.microsoft.com/office/drawing/2014/main" id="{621751E6-2C8B-88A1-9DE7-97523A9AB036}"/>
              </a:ext>
            </a:extLst>
          </p:cNvPr>
          <p:cNvSpPr txBox="1"/>
          <p:nvPr/>
        </p:nvSpPr>
        <p:spPr>
          <a:xfrm>
            <a:off x="0" y="-4207"/>
            <a:ext cx="1995488" cy="3693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CC13D7-2B8B-2590-C9F1-2662F58BA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3831" y="3882320"/>
            <a:ext cx="3573370" cy="25533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B666FA-7757-BA2C-1638-23ACD4071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85" y="3840749"/>
            <a:ext cx="3201885" cy="24634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A0CB63-0557-5FA4-159C-92CFCA2462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3583" y="3855419"/>
            <a:ext cx="3219115" cy="2463454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5986CCB8-F958-67CD-DF07-500335CC4EDC}"/>
              </a:ext>
            </a:extLst>
          </p:cNvPr>
          <p:cNvSpPr/>
          <p:nvPr/>
        </p:nvSpPr>
        <p:spPr>
          <a:xfrm>
            <a:off x="1554460" y="1391837"/>
            <a:ext cx="707886" cy="7078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30A9FE-9E6C-0B5E-A5F2-B429EB079FB2}"/>
              </a:ext>
            </a:extLst>
          </p:cNvPr>
          <p:cNvCxnSpPr/>
          <p:nvPr/>
        </p:nvCxnSpPr>
        <p:spPr>
          <a:xfrm>
            <a:off x="4020458" y="1683813"/>
            <a:ext cx="0" cy="4620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AFE01E9-96A6-645E-9D4C-71807A268461}"/>
              </a:ext>
            </a:extLst>
          </p:cNvPr>
          <p:cNvSpPr txBox="1"/>
          <p:nvPr/>
        </p:nvSpPr>
        <p:spPr>
          <a:xfrm>
            <a:off x="633730" y="2169134"/>
            <a:ext cx="27355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 Image is placed </a:t>
            </a:r>
            <a:r>
              <a:rPr lang="en-US" sz="2800" b="1" dirty="0"/>
              <a:t>randomly</a:t>
            </a:r>
            <a:r>
              <a:rPr lang="en-US" sz="2800" dirty="0"/>
              <a:t>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18EC631-A979-579D-719C-56AD1319C81E}"/>
              </a:ext>
            </a:extLst>
          </p:cNvPr>
          <p:cNvSpPr/>
          <p:nvPr/>
        </p:nvSpPr>
        <p:spPr>
          <a:xfrm>
            <a:off x="5364313" y="1447500"/>
            <a:ext cx="707886" cy="7078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058921-4C39-97CA-120C-B0A642E11E47}"/>
              </a:ext>
            </a:extLst>
          </p:cNvPr>
          <p:cNvSpPr txBox="1"/>
          <p:nvPr/>
        </p:nvSpPr>
        <p:spPr>
          <a:xfrm>
            <a:off x="4443583" y="2224797"/>
            <a:ext cx="27355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Text over image</a:t>
            </a:r>
          </a:p>
          <a:p>
            <a:pPr algn="ctr"/>
            <a:r>
              <a:rPr lang="en-US" sz="2800" dirty="0"/>
              <a:t>is </a:t>
            </a:r>
            <a:r>
              <a:rPr lang="en-US" sz="2800" b="1" dirty="0"/>
              <a:t>not</a:t>
            </a:r>
            <a:r>
              <a:rPr lang="en-US" sz="2800" dirty="0"/>
              <a:t> </a:t>
            </a:r>
            <a:r>
              <a:rPr lang="en-US" sz="2800" b="1" dirty="0"/>
              <a:t>visible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DCF4DC-947B-DAD5-4579-A27805934D02}"/>
              </a:ext>
            </a:extLst>
          </p:cNvPr>
          <p:cNvCxnSpPr/>
          <p:nvPr/>
        </p:nvCxnSpPr>
        <p:spPr>
          <a:xfrm>
            <a:off x="7968343" y="1815277"/>
            <a:ext cx="0" cy="4620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471D6CE-0344-1534-70D7-EBE8CC5A7D69}"/>
              </a:ext>
            </a:extLst>
          </p:cNvPr>
          <p:cNvSpPr/>
          <p:nvPr/>
        </p:nvSpPr>
        <p:spPr>
          <a:xfrm>
            <a:off x="9443763" y="1516911"/>
            <a:ext cx="707886" cy="7078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92D4D6-439A-9BD3-CA97-6F3D33FD951D}"/>
              </a:ext>
            </a:extLst>
          </p:cNvPr>
          <p:cNvSpPr txBox="1"/>
          <p:nvPr/>
        </p:nvSpPr>
        <p:spPr>
          <a:xfrm>
            <a:off x="8523033" y="2294208"/>
            <a:ext cx="27355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Text and image are </a:t>
            </a:r>
            <a:r>
              <a:rPr lang="en-US" sz="2800" b="1" dirty="0"/>
              <a:t>not</a:t>
            </a:r>
            <a:r>
              <a:rPr lang="en-US" sz="2800" dirty="0"/>
              <a:t> </a:t>
            </a:r>
            <a:r>
              <a:rPr lang="en-US" sz="2800" b="1" dirty="0"/>
              <a:t>related</a:t>
            </a:r>
          </a:p>
        </p:txBody>
      </p:sp>
      <p:sp>
        <p:nvSpPr>
          <p:cNvPr id="24" name="TextBox 23">
            <a:hlinkClick r:id="rId6"/>
            <a:extLst>
              <a:ext uri="{FF2B5EF4-FFF2-40B4-BE49-F238E27FC236}">
                <a16:creationId xmlns:a16="http://schemas.microsoft.com/office/drawing/2014/main" id="{635D0566-BDF5-5BB4-B10C-1FBB7A6B5597}"/>
              </a:ext>
            </a:extLst>
          </p:cNvPr>
          <p:cNvSpPr txBox="1"/>
          <p:nvPr/>
        </p:nvSpPr>
        <p:spPr>
          <a:xfrm>
            <a:off x="3024199" y="642508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https://www.presentationzen.com/presentationzen/visuals/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511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AC7440-8CB0-F6D0-93A4-B915F647B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8646E6-5758-4D66-C379-EDB8E9AB7FF4}"/>
              </a:ext>
            </a:extLst>
          </p:cNvPr>
          <p:cNvSpPr txBox="1"/>
          <p:nvPr/>
        </p:nvSpPr>
        <p:spPr>
          <a:xfrm>
            <a:off x="301970" y="774185"/>
            <a:ext cx="6265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Fertility rate in Japan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E08074-D992-EF74-C852-2EE52A5582D6}"/>
              </a:ext>
            </a:extLst>
          </p:cNvPr>
          <p:cNvSpPr txBox="1"/>
          <p:nvPr/>
        </p:nvSpPr>
        <p:spPr>
          <a:xfrm>
            <a:off x="301970" y="1476551"/>
            <a:ext cx="381347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rgbClr val="36353A"/>
                </a:solidFill>
                <a:latin typeface="Open Sans ExtraBold" pitchFamily="2" charset="0"/>
                <a:ea typeface="Open Sans ExtraBold" pitchFamily="2" charset="0"/>
                <a:cs typeface="Open Sans ExtraBold" pitchFamily="2" charset="0"/>
              </a:rPr>
              <a:t>1.26</a:t>
            </a:r>
          </a:p>
        </p:txBody>
      </p:sp>
    </p:spTree>
    <p:extLst>
      <p:ext uri="{BB962C8B-B14F-4D97-AF65-F5344CB8AC3E}">
        <p14:creationId xmlns:p14="http://schemas.microsoft.com/office/powerpoint/2010/main" val="512764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AA2D1C-2B0F-BAA0-0D99-21FD7847C6D1}"/>
              </a:ext>
            </a:extLst>
          </p:cNvPr>
          <p:cNvSpPr txBox="1"/>
          <p:nvPr/>
        </p:nvSpPr>
        <p:spPr>
          <a:xfrm>
            <a:off x="3263850" y="599313"/>
            <a:ext cx="50542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Image </a:t>
            </a:r>
            <a:r>
              <a:rPr lang="en-US" sz="6000" b="1" dirty="0"/>
              <a:t>rules</a:t>
            </a:r>
            <a:endParaRPr lang="en-US" sz="6000" b="1" i="1" dirty="0"/>
          </a:p>
        </p:txBody>
      </p:sp>
      <p:sp>
        <p:nvSpPr>
          <p:cNvPr id="7" name="Google Shape;225;p8">
            <a:extLst>
              <a:ext uri="{FF2B5EF4-FFF2-40B4-BE49-F238E27FC236}">
                <a16:creationId xmlns:a16="http://schemas.microsoft.com/office/drawing/2014/main" id="{621751E6-2C8B-88A1-9DE7-97523A9AB036}"/>
              </a:ext>
            </a:extLst>
          </p:cNvPr>
          <p:cNvSpPr txBox="1"/>
          <p:nvPr/>
        </p:nvSpPr>
        <p:spPr>
          <a:xfrm>
            <a:off x="0" y="-4207"/>
            <a:ext cx="1995488" cy="3693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0B27B0-6D33-0E05-98C8-AE743925FD6C}"/>
              </a:ext>
            </a:extLst>
          </p:cNvPr>
          <p:cNvSpPr txBox="1"/>
          <p:nvPr/>
        </p:nvSpPr>
        <p:spPr>
          <a:xfrm>
            <a:off x="395806" y="2066576"/>
            <a:ext cx="539449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Only </a:t>
            </a:r>
            <a:r>
              <a:rPr lang="en-US" sz="2800" b="1" dirty="0"/>
              <a:t>1 image per slide 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400" dirty="0"/>
              <a:t>Full size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400" dirty="0"/>
              <a:t>Good quality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400" dirty="0"/>
              <a:t>Related to your slide message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B44050-4986-AE54-021A-E31EB2E959EE}"/>
              </a:ext>
            </a:extLst>
          </p:cNvPr>
          <p:cNvSpPr txBox="1"/>
          <p:nvPr/>
        </p:nvSpPr>
        <p:spPr>
          <a:xfrm>
            <a:off x="395806" y="4190719"/>
            <a:ext cx="784662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/>
              <a:t>Text is optional</a:t>
            </a:r>
            <a:r>
              <a:rPr lang="en-US" sz="2800" dirty="0"/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Image and text :  </a:t>
            </a:r>
            <a:r>
              <a:rPr lang="en-US" sz="2400" dirty="0"/>
              <a:t>make sure the text is </a:t>
            </a:r>
            <a:r>
              <a:rPr lang="en-US" sz="2400" b="1" dirty="0"/>
              <a:t>contrasted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Only image : </a:t>
            </a:r>
            <a:r>
              <a:rPr lang="en-US" sz="2400" dirty="0"/>
              <a:t>the speaker will </a:t>
            </a:r>
            <a:r>
              <a:rPr lang="en-US" sz="2400" b="1" dirty="0"/>
              <a:t>comment</a:t>
            </a:r>
            <a:r>
              <a:rPr lang="en-US" sz="2400" dirty="0"/>
              <a:t> the image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1D491E-709B-7CD5-6461-ABBB53B53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42267">
            <a:off x="8213269" y="2067100"/>
            <a:ext cx="2947390" cy="16714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A28E1E-5B7E-C93F-7AEB-C79AC9966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26358">
            <a:off x="8268510" y="4725152"/>
            <a:ext cx="2836908" cy="163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79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</TotalTime>
  <Words>284</Words>
  <Application>Microsoft Office PowerPoint</Application>
  <PresentationFormat>Widescreen</PresentationFormat>
  <Paragraphs>78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Open Sans</vt:lpstr>
      <vt:lpstr>Open Sans ExtraBold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SENGHAK.CHHUN</cp:lastModifiedBy>
  <cp:revision>59</cp:revision>
  <dcterms:created xsi:type="dcterms:W3CDTF">2023-03-12T09:42:53Z</dcterms:created>
  <dcterms:modified xsi:type="dcterms:W3CDTF">2023-05-26T00:33:18Z</dcterms:modified>
</cp:coreProperties>
</file>