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B77E-5862-85FE-6CEB-73FDC862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B654-8313-FA21-DA07-B8DF0E31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1AD2-249E-45D0-9D96-501BCC2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6E9-1CF3-176F-42D6-F6657EC4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F6C8-FE95-B507-12FC-7BF6B5C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CC4A-3FA5-5D9D-E6CD-15DB3EB5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F49B-8CC8-FDF6-7E01-15E12B32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9D11-B622-0F8E-3302-3B394547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0119-4861-AB15-5F25-BAA8E8D4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FC5C-CDC3-AC77-9515-E88F33F9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E9EF9-8C86-2F42-185E-FFEDC4825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B0E8-913A-2CE4-7B84-3988E072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4383-8F47-1F89-418B-90ACE227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6DA8-0815-267B-C651-65F9C3AD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DB55-720D-D4FE-A5E1-227BD705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9DEB-272B-5436-AA67-73BE48D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1907-B6E4-3334-9224-B2AE1EBA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BC52-F221-BCC7-D078-0625F69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DF46-5376-1E78-73AB-CFF16B63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8CD7-A6B5-7F01-2B7D-DF0EF0E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B412-8E91-3785-7B26-F0280C6C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6E1-BB04-B8E2-673B-D96E5EAF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FF60-AF38-CFA8-2D95-71932953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94DE-B9F4-DB0F-699A-9FD50755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86A-E531-1F3B-C2A7-B3D8C1F9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3CD-2553-D38E-4AF5-8554DE2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2620-B73A-BF11-7C04-7C10E52A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7CA4-50DF-51D9-0B16-94752164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0A963-4487-8A72-8E0E-606F2F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4A95-696E-5DF7-B1BE-E6B6F3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0F76-014C-C176-4086-3A5C1924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7B8-5433-5DEC-8974-A3AC1856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3F21-03C9-BD63-F7EC-E8FC4030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2A9FC-6BCF-94C5-BA3A-34572E50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B3D3C-21CB-C298-C750-E90D393CA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BEADD-3DA1-D49C-4397-8C7CA8EDA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8A8A8-5F4B-0FB9-10B4-7B75EBF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29C8F-ACCB-68CC-E6AA-F30C3A7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BD31-83C4-0E7E-B6B6-463E92DF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D44E-1FEC-91BF-463D-C132BB94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EAB32-5361-7557-C46C-133199A8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B4888-5FD8-FA90-72CC-F6EA38F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31901-430C-19E5-0444-4341A1BC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9F424-B0C3-01FE-16B9-FA6E9A91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58260-EEC7-155E-0DF9-D2EFDB48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97E8-52FB-1A4E-57C4-F7E129A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98C4-F35C-9E60-3BDD-BF8C7BE8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1C63-64B3-B0F0-0207-754525EA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7E90-A5CC-5DB1-7622-3CBD4684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0B6B-99D9-8E37-D584-5148117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D589-3AB0-6873-A6FD-5FDD1BC5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A581-8BEA-D137-15F5-EBE6BAEA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D903-5F3F-158E-E22B-87E67DBE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A9A9-F512-6F57-0DB5-6DC888148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506F-2D91-B4A1-FA7F-EA92A7AE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3DBF-8323-4A3C-4442-4202601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162B-F52D-673E-00D4-2E3418B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1B45-FD03-23D8-0586-85E77FB2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DEFA-76E4-E1DF-5538-2E8D6D1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9BF4-E1CA-993F-E8A4-AB2AF546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C45C-2B46-D8C1-3150-F4B68CF9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0508-6972-4DDB-8EC0-741AD5FB90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F9E7-BC80-3DE0-57E2-CBBAE69FE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1ACF-B90C-1680-4109-A5F0D8E3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31EDF-48D1-6AD7-F764-504C6731412D}"/>
              </a:ext>
            </a:extLst>
          </p:cNvPr>
          <p:cNvGrpSpPr/>
          <p:nvPr/>
        </p:nvGrpSpPr>
        <p:grpSpPr>
          <a:xfrm>
            <a:off x="2116542" y="3966907"/>
            <a:ext cx="2336800" cy="1390243"/>
            <a:chOff x="979714" y="4445001"/>
            <a:chExt cx="2336800" cy="13902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917E3-95DA-5C4A-68F0-E68EAEBA6653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04D744-7EB2-6362-0141-A1D5CB311534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02ACE0-F390-1601-4640-18707BAC811C}"/>
              </a:ext>
            </a:extLst>
          </p:cNvPr>
          <p:cNvGrpSpPr/>
          <p:nvPr/>
        </p:nvGrpSpPr>
        <p:grpSpPr>
          <a:xfrm>
            <a:off x="4766612" y="3966907"/>
            <a:ext cx="2336800" cy="1390243"/>
            <a:chOff x="3629784" y="4445001"/>
            <a:chExt cx="2336800" cy="13902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CF21BC-25C4-AB10-F4CC-E75434CD986B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71A47B-207F-8499-2926-8F4280CA2378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B57791-9C96-22F2-DCE9-AC0D4EDD2E1D}"/>
              </a:ext>
            </a:extLst>
          </p:cNvPr>
          <p:cNvGrpSpPr/>
          <p:nvPr/>
        </p:nvGrpSpPr>
        <p:grpSpPr>
          <a:xfrm>
            <a:off x="7416682" y="3966907"/>
            <a:ext cx="2336800" cy="1390243"/>
            <a:chOff x="6279854" y="4445001"/>
            <a:chExt cx="2336800" cy="13902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C0D21D-57CE-BF80-A83F-6DFFC4F3244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3B219D-5231-9E04-206A-3193893E7391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8B05F7-AC20-22BC-C20E-C2A8165CB885}"/>
              </a:ext>
            </a:extLst>
          </p:cNvPr>
          <p:cNvGrpSpPr/>
          <p:nvPr/>
        </p:nvGrpSpPr>
        <p:grpSpPr>
          <a:xfrm>
            <a:off x="5033746" y="1875469"/>
            <a:ext cx="1802532" cy="1802532"/>
            <a:chOff x="3753155" y="2209800"/>
            <a:chExt cx="2090058" cy="209005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4B7A26-EE01-CBC6-1719-0CA365A016A0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3FA0448-C2D0-4ECC-F651-4250EABB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C603F0-B792-F6C0-72DE-2977E1BB55B3}"/>
              </a:ext>
            </a:extLst>
          </p:cNvPr>
          <p:cNvGrpSpPr/>
          <p:nvPr/>
        </p:nvGrpSpPr>
        <p:grpSpPr>
          <a:xfrm>
            <a:off x="7632055" y="1869840"/>
            <a:ext cx="1813790" cy="1813790"/>
            <a:chOff x="6403225" y="2209800"/>
            <a:chExt cx="2090058" cy="20900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447F23-25A9-1E24-0B63-9FA58EA03588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6AB8AC0-01E0-BD4A-5962-8FE27460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96FF33-AA85-F8C8-43A6-E5379259D6DF}"/>
              </a:ext>
            </a:extLst>
          </p:cNvPr>
          <p:cNvGrpSpPr/>
          <p:nvPr/>
        </p:nvGrpSpPr>
        <p:grpSpPr>
          <a:xfrm>
            <a:off x="2383676" y="1875469"/>
            <a:ext cx="1802532" cy="1802532"/>
            <a:chOff x="1103085" y="2209800"/>
            <a:chExt cx="2090058" cy="20900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DF8D5B8-ACD9-FADD-BEA3-F90BFB2D59C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D3B3478-561E-CF00-7C29-701D9F73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3</cp:revision>
  <dcterms:created xsi:type="dcterms:W3CDTF">2023-05-28T17:47:04Z</dcterms:created>
  <dcterms:modified xsi:type="dcterms:W3CDTF">2023-05-29T08:28:16Z</dcterms:modified>
</cp:coreProperties>
</file>