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8" r:id="rId2"/>
  </p:sldMasterIdLst>
  <p:notesMasterIdLst>
    <p:notesMasterId r:id="rId21"/>
  </p:notesMasterIdLst>
  <p:sldIdLst>
    <p:sldId id="257" r:id="rId3"/>
    <p:sldId id="276" r:id="rId4"/>
    <p:sldId id="317" r:id="rId5"/>
    <p:sldId id="318" r:id="rId6"/>
    <p:sldId id="319" r:id="rId7"/>
    <p:sldId id="320" r:id="rId8"/>
    <p:sldId id="299" r:id="rId9"/>
    <p:sldId id="290" r:id="rId10"/>
    <p:sldId id="308" r:id="rId11"/>
    <p:sldId id="309" r:id="rId12"/>
    <p:sldId id="310" r:id="rId13"/>
    <p:sldId id="311" r:id="rId14"/>
    <p:sldId id="312" r:id="rId15"/>
    <p:sldId id="313" r:id="rId16"/>
    <p:sldId id="314" r:id="rId17"/>
    <p:sldId id="315" r:id="rId18"/>
    <p:sldId id="316" r:id="rId19"/>
    <p:sldId id="2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913"/>
    <a:srgbClr val="206E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6265" autoAdjust="0"/>
  </p:normalViewPr>
  <p:slideViewPr>
    <p:cSldViewPr snapToGrid="0">
      <p:cViewPr varScale="1">
        <p:scale>
          <a:sx n="73" d="100"/>
          <a:sy n="73"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19E5C-A456-4357-9C67-BE335FC3E111}" type="datetimeFigureOut">
              <a:rPr lang="en-US" smtClean="0"/>
              <a:t>1/12/2023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B34C7-122F-490B-8D24-62F64CC528C8}" type="slidenum">
              <a:rPr lang="en-US" smtClean="0"/>
              <a:t>‹#›</a:t>
            </a:fld>
            <a:endParaRPr lang="en-US"/>
          </a:p>
        </p:txBody>
      </p:sp>
    </p:spTree>
    <p:extLst>
      <p:ext uri="{BB962C8B-B14F-4D97-AF65-F5344CB8AC3E}">
        <p14:creationId xmlns:p14="http://schemas.microsoft.com/office/powerpoint/2010/main" val="2464883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724882" y="513651"/>
            <a:ext cx="6426795" cy="2539839"/>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6498" name="Rectangle 2"/>
          <p:cNvSpPr txBox="1">
            <a:spLocks noGrp="1" noChangeArrowheads="1"/>
          </p:cNvSpPr>
          <p:nvPr>
            <p:ph type="body"/>
          </p:nvPr>
        </p:nvSpPr>
        <p:spPr bwMode="auto">
          <a:xfrm>
            <a:off x="1316722" y="3228349"/>
            <a:ext cx="7233891" cy="3056768"/>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41945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Open</a:t>
            </a:r>
            <a:r>
              <a:rPr lang="en-GB" baseline="0" dirty="0"/>
              <a:t> any browser to show them </a:t>
            </a:r>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7</a:t>
            </a:fld>
            <a:endParaRPr lang="en-US"/>
          </a:p>
        </p:txBody>
      </p:sp>
    </p:spTree>
    <p:extLst>
      <p:ext uri="{BB962C8B-B14F-4D97-AF65-F5344CB8AC3E}">
        <p14:creationId xmlns:p14="http://schemas.microsoft.com/office/powerpoint/2010/main" val="41013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Let them do it </a:t>
            </a:r>
          </a:p>
          <a:p>
            <a:endParaRPr lang="en-GB" dirty="0"/>
          </a:p>
        </p:txBody>
      </p:sp>
      <p:sp>
        <p:nvSpPr>
          <p:cNvPr id="4" name="Slide Number Placeholder 3"/>
          <p:cNvSpPr>
            <a:spLocks noGrp="1"/>
          </p:cNvSpPr>
          <p:nvPr>
            <p:ph type="sldNum" sz="quarter" idx="10"/>
          </p:nvPr>
        </p:nvSpPr>
        <p:spPr/>
        <p:txBody>
          <a:bodyPr/>
          <a:lstStyle/>
          <a:p>
            <a:fld id="{CE4B34C7-122F-490B-8D24-62F64CC528C8}" type="slidenum">
              <a:rPr lang="en-US" smtClean="0"/>
              <a:t>8</a:t>
            </a:fld>
            <a:endParaRPr lang="en-US"/>
          </a:p>
        </p:txBody>
      </p:sp>
    </p:spTree>
    <p:extLst>
      <p:ext uri="{BB962C8B-B14F-4D97-AF65-F5344CB8AC3E}">
        <p14:creationId xmlns:p14="http://schemas.microsoft.com/office/powerpoint/2010/main" val="1596357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3157" y="548681"/>
            <a:ext cx="6696744" cy="2402363"/>
          </a:xfrm>
          <a:prstGeom prst="rect">
            <a:avLst/>
          </a:prstGeom>
        </p:spPr>
      </p:pic>
      <p:sp>
        <p:nvSpPr>
          <p:cNvPr id="20" name="Google Shape;11;p2"/>
          <p:cNvSpPr/>
          <p:nvPr userDrawn="1"/>
        </p:nvSpPr>
        <p:spPr>
          <a:xfrm>
            <a:off x="0" y="3429000"/>
            <a:ext cx="12192000" cy="3429000"/>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12;p2"/>
          <p:cNvCxnSpPr/>
          <p:nvPr userDrawn="1"/>
        </p:nvCxnSpPr>
        <p:spPr>
          <a:xfrm>
            <a:off x="45277" y="3563491"/>
            <a:ext cx="12158042" cy="0"/>
          </a:xfrm>
          <a:prstGeom prst="straightConnector1">
            <a:avLst/>
          </a:prstGeom>
          <a:noFill/>
          <a:ln w="38100" cap="flat" cmpd="sng">
            <a:solidFill>
              <a:srgbClr val="FFFFFF"/>
            </a:solidFill>
            <a:prstDash val="dot"/>
            <a:round/>
            <a:headEnd type="none" w="med" len="med"/>
            <a:tailEnd type="none" w="med" len="med"/>
          </a:ln>
        </p:spPr>
      </p:cxnSp>
    </p:spTree>
    <p:extLst>
      <p:ext uri="{BB962C8B-B14F-4D97-AF65-F5344CB8AC3E}">
        <p14:creationId xmlns:p14="http://schemas.microsoft.com/office/powerpoint/2010/main" val="209658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14" name="Slide Number Placeholder 2"/>
          <p:cNvSpPr>
            <a:spLocks noGrp="1"/>
          </p:cNvSpPr>
          <p:nvPr>
            <p:ph type="sldNum" sz="quarter" idx="10"/>
          </p:nvPr>
        </p:nvSpPr>
        <p:spPr>
          <a:xfrm>
            <a:off x="8737600" y="6356351"/>
            <a:ext cx="2844800" cy="365125"/>
          </a:xfrm>
        </p:spPr>
        <p:txBody>
          <a:bodyPr/>
          <a:lstStyle/>
          <a:p>
            <a:pPr>
              <a:defRPr/>
            </a:pPr>
            <a:fld id="{AD820B36-E590-4E91-9119-611811AD49BC}" type="slidenum">
              <a:rPr lang="en-US" smtClean="0"/>
              <a:pPr>
                <a:defRPr/>
              </a:pPr>
              <a:t>‹#›</a:t>
            </a:fld>
            <a:endParaRPr lang="en-US"/>
          </a:p>
        </p:txBody>
      </p:sp>
      <p:sp>
        <p:nvSpPr>
          <p:cNvPr id="15" name="Google Shape;11;p2"/>
          <p:cNvSpPr/>
          <p:nvPr userDrawn="1"/>
        </p:nvSpPr>
        <p:spPr>
          <a:xfrm rot="5400000">
            <a:off x="-1833283" y="1833283"/>
            <a:ext cx="6858000" cy="3191434"/>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12;p2"/>
          <p:cNvCxnSpPr/>
          <p:nvPr userDrawn="1"/>
        </p:nvCxnSpPr>
        <p:spPr>
          <a:xfrm>
            <a:off x="3030073" y="24844"/>
            <a:ext cx="0" cy="6795247"/>
          </a:xfrm>
          <a:prstGeom prst="straightConnector1">
            <a:avLst/>
          </a:prstGeom>
          <a:noFill/>
          <a:ln w="38100" cap="flat" cmpd="sng">
            <a:solidFill>
              <a:srgbClr val="FFFFFF"/>
            </a:solidFill>
            <a:prstDash val="dot"/>
            <a:round/>
            <a:headEnd type="none" w="med" len="med"/>
            <a:tailEnd type="none" w="med" len="med"/>
          </a:ln>
        </p:spPr>
      </p:cxnSp>
      <p:pic>
        <p:nvPicPr>
          <p:cNvPr id="17"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142797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4" name="ZoneTexte 8"/>
          <p:cNvSpPr txBox="1"/>
          <p:nvPr userDrawn="1"/>
        </p:nvSpPr>
        <p:spPr>
          <a:xfrm>
            <a:off x="10513485" y="6092826"/>
            <a:ext cx="1246716" cy="307975"/>
          </a:xfrm>
          <a:prstGeom prst="rect">
            <a:avLst/>
          </a:prstGeom>
          <a:noFill/>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EE56B0BB-B9C9-4636-800D-05194318F4E9}" type="slidenum">
              <a:rPr lang="ja-JP" altLang="fr-FR" sz="1400">
                <a:solidFill>
                  <a:srgbClr val="22BBEA"/>
                </a:solidFill>
                <a:ea typeface="ＭＳ Ｐゴシック" pitchFamily="34" charset="-128"/>
              </a:rPr>
              <a:pPr algn="r" eaLnBrk="1" hangingPunct="1"/>
              <a:t>‹#›</a:t>
            </a:fld>
            <a:endParaRPr lang="fr-FR" altLang="ja-JP" sz="1600">
              <a:solidFill>
                <a:srgbClr val="22BBEA"/>
              </a:solidFill>
              <a:ea typeface="ＭＳ Ｐゴシック" pitchFamily="34" charset="-128"/>
            </a:endParaRPr>
          </a:p>
        </p:txBody>
      </p:sp>
      <p:pic>
        <p:nvPicPr>
          <p:cNvPr id="1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
        <p:nvSpPr>
          <p:cNvPr id="16" name="Google Shape;189;p18"/>
          <p:cNvSpPr/>
          <p:nvPr userDrawn="1"/>
        </p:nvSpPr>
        <p:spPr>
          <a:xfrm>
            <a:off x="0" y="0"/>
            <a:ext cx="12192000" cy="116632"/>
          </a:xfrm>
          <a:prstGeom prst="rect">
            <a:avLst/>
          </a:pr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0;p18"/>
          <p:cNvSpPr/>
          <p:nvPr userDrawn="1"/>
        </p:nvSpPr>
        <p:spPr>
          <a:xfrm>
            <a:off x="-28988" y="6773400"/>
            <a:ext cx="12220987" cy="84600"/>
          </a:xfrm>
          <a:prstGeom prst="rect">
            <a:avLst/>
          </a:prstGeom>
          <a:solidFill>
            <a:srgbClr val="22BB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4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a:xfrm>
            <a:off x="8737600" y="6356351"/>
            <a:ext cx="2844800" cy="365125"/>
          </a:xfrm>
        </p:spPr>
        <p:txBody>
          <a:bodyPr/>
          <a:lstStyle/>
          <a:p>
            <a:pPr>
              <a:defRPr/>
            </a:pPr>
            <a:fld id="{BD6A2371-1C96-4228-8065-7F6124A3DE9C}" type="slidenum">
              <a:rPr lang="en-US" smtClean="0"/>
              <a:pPr>
                <a:defRPr/>
              </a:pPr>
              <a:t>‹#›</a:t>
            </a:fld>
            <a:endParaRPr lang="en-US"/>
          </a:p>
        </p:txBody>
      </p:sp>
      <p:pic>
        <p:nvPicPr>
          <p:cNvPr id="5" name="Google Shape;7;p1"/>
          <p:cNvPicPr preferRelativeResize="0"/>
          <p:nvPr userDrawn="1"/>
        </p:nvPicPr>
        <p:blipFill>
          <a:blip r:embed="rId2" cstate="print">
            <a:extLst>
              <a:ext uri="{28A0092B-C50C-407E-A947-70E740481C1C}">
                <a14:useLocalDpi xmlns:a14="http://schemas.microsoft.com/office/drawing/2010/main" val="0"/>
              </a:ext>
            </a:extLst>
          </a:blip>
          <a:stretch>
            <a:fillRect/>
          </a:stretch>
        </p:blipFill>
        <p:spPr>
          <a:xfrm>
            <a:off x="11505651" y="188640"/>
            <a:ext cx="509099" cy="509785"/>
          </a:xfrm>
          <a:prstGeom prst="rect">
            <a:avLst/>
          </a:prstGeom>
          <a:noFill/>
          <a:ln>
            <a:noFill/>
          </a:ln>
        </p:spPr>
      </p:pic>
    </p:spTree>
    <p:extLst>
      <p:ext uri="{BB962C8B-B14F-4D97-AF65-F5344CB8AC3E}">
        <p14:creationId xmlns:p14="http://schemas.microsoft.com/office/powerpoint/2010/main" val="308369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5" name="Rectangle 4"/>
          <p:cNvSpPr/>
          <p:nvPr/>
        </p:nvSpPr>
        <p:spPr>
          <a:xfrm>
            <a:off x="118534" y="88900"/>
            <a:ext cx="11954933" cy="6667500"/>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Rectangle 5"/>
          <p:cNvSpPr/>
          <p:nvPr/>
        </p:nvSpPr>
        <p:spPr>
          <a:xfrm>
            <a:off x="239185" y="188914"/>
            <a:ext cx="11713633" cy="64801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600">
              <a:solidFill>
                <a:srgbClr val="FFFFFF"/>
              </a:solidFill>
              <a:latin typeface="Verdana" panose="020B0604030504040204" pitchFamily="34" charset="0"/>
            </a:endParaRPr>
          </a:p>
        </p:txBody>
      </p:sp>
      <p:sp>
        <p:nvSpPr>
          <p:cNvPr id="7" name="Rectangle 6"/>
          <p:cNvSpPr/>
          <p:nvPr/>
        </p:nvSpPr>
        <p:spPr>
          <a:xfrm>
            <a:off x="1871133" y="1050926"/>
            <a:ext cx="8737600" cy="3529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fr-FR" sz="1600">
              <a:solidFill>
                <a:srgbClr val="FFFFFF"/>
              </a:solidFill>
              <a:latin typeface="Verdana" panose="020B0604030504040204" pitchFamily="34" charset="0"/>
            </a:endParaRPr>
          </a:p>
        </p:txBody>
      </p:sp>
      <p:pic>
        <p:nvPicPr>
          <p:cNvPr id="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40385" y="5659439"/>
            <a:ext cx="577849"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0"/>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2" name="Oval 11"/>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5" name="Oval 14"/>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6" name="Oval 15"/>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7"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139825"/>
            <a:ext cx="89281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title"/>
          </p:nvPr>
        </p:nvSpPr>
        <p:spPr>
          <a:xfrm>
            <a:off x="1871976" y="4762201"/>
            <a:ext cx="8544949" cy="504056"/>
          </a:xfrm>
        </p:spPr>
        <p:txBody>
          <a:bodyPr/>
          <a:lstStyle>
            <a:lvl1pPr algn="l">
              <a:defRPr>
                <a:solidFill>
                  <a:schemeClr val="tx1">
                    <a:lumMod val="85000"/>
                    <a:lumOff val="15000"/>
                  </a:schemeClr>
                </a:solidFill>
              </a:defRPr>
            </a:lvl1pPr>
          </a:lstStyle>
          <a:p>
            <a:r>
              <a:rPr lang="en-US"/>
              <a:t>Click to edit Master title style</a:t>
            </a:r>
            <a:endParaRPr lang="fr-FR" dirty="0"/>
          </a:p>
        </p:txBody>
      </p:sp>
      <p:sp>
        <p:nvSpPr>
          <p:cNvPr id="14" name="Espace réservé du texte 11"/>
          <p:cNvSpPr>
            <a:spLocks noGrp="1"/>
          </p:cNvSpPr>
          <p:nvPr>
            <p:ph type="body" sz="quarter" idx="10"/>
          </p:nvPr>
        </p:nvSpPr>
        <p:spPr>
          <a:xfrm>
            <a:off x="1872157" y="5517480"/>
            <a:ext cx="8544587" cy="431800"/>
          </a:xfrm>
        </p:spPr>
        <p:txBody>
          <a:bodyPr anchor="ctr"/>
          <a:lstStyle>
            <a:lvl1pPr marL="0" indent="0">
              <a:buNone/>
              <a:defRPr sz="1600" b="1">
                <a:solidFill>
                  <a:schemeClr val="tx1">
                    <a:lumMod val="85000"/>
                    <a:lumOff val="15000"/>
                  </a:schemeClr>
                </a:solidFill>
              </a:defRPr>
            </a:lvl1pPr>
            <a:lvl2pPr>
              <a:buNone/>
              <a:defRPr/>
            </a:lvl2pPr>
          </a:lstStyle>
          <a:p>
            <a:pPr lvl="0"/>
            <a:r>
              <a:rPr lang="en-US"/>
              <a:t>Click to edit Master text styles</a:t>
            </a:r>
          </a:p>
        </p:txBody>
      </p:sp>
      <p:sp>
        <p:nvSpPr>
          <p:cNvPr id="18" name="Espace réservé du texte 17"/>
          <p:cNvSpPr>
            <a:spLocks noGrp="1"/>
          </p:cNvSpPr>
          <p:nvPr>
            <p:ph type="body" sz="quarter" idx="11"/>
          </p:nvPr>
        </p:nvSpPr>
        <p:spPr>
          <a:xfrm>
            <a:off x="1871960" y="5157192"/>
            <a:ext cx="8544983" cy="431800"/>
          </a:xfrm>
        </p:spPr>
        <p:txBody>
          <a:bodyPr/>
          <a:lstStyle>
            <a:lvl1pPr marL="0" indent="0">
              <a:buNone/>
              <a:defRPr sz="2000" i="1">
                <a:solidFill>
                  <a:srgbClr val="22BBEA"/>
                </a:solidFill>
              </a:defRPr>
            </a:lvl1pPr>
          </a:lstStyle>
          <a:p>
            <a:pPr lvl="0"/>
            <a:r>
              <a:rPr lang="en-US"/>
              <a:t>Click to edit Master text styles</a:t>
            </a:r>
          </a:p>
        </p:txBody>
      </p:sp>
    </p:spTree>
    <p:extLst>
      <p:ext uri="{BB962C8B-B14F-4D97-AF65-F5344CB8AC3E}">
        <p14:creationId xmlns:p14="http://schemas.microsoft.com/office/powerpoint/2010/main" val="2537423351"/>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4" name="Rectangle 3"/>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pic>
        <p:nvPicPr>
          <p:cNvPr id="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ZoneTexte 8"/>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FF420EB8-123C-4AAF-B272-4583EBABC6DC}"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8" name="Oval 7"/>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8"/>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0" name="Oval 9"/>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1" name="Oval 10"/>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2"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1345831" y="2066926"/>
            <a:ext cx="9549407" cy="1146051"/>
          </a:xfrm>
        </p:spPr>
        <p:txBody>
          <a:bodyPr/>
          <a:lstStyle>
            <a:lvl1pPr algn="ctr">
              <a:defRPr sz="2800" b="1" cap="all"/>
            </a:lvl1pPr>
          </a:lstStyle>
          <a:p>
            <a:r>
              <a:rPr lang="en-US"/>
              <a:t>Click to edit Master title style</a:t>
            </a:r>
            <a:endParaRPr lang="fr-FR" dirty="0"/>
          </a:p>
        </p:txBody>
      </p:sp>
      <p:sp>
        <p:nvSpPr>
          <p:cNvPr id="3" name="Espace réservé du texte 2"/>
          <p:cNvSpPr>
            <a:spLocks noGrp="1"/>
          </p:cNvSpPr>
          <p:nvPr>
            <p:ph type="body" idx="1"/>
          </p:nvPr>
        </p:nvSpPr>
        <p:spPr>
          <a:xfrm>
            <a:off x="1344533" y="3429000"/>
            <a:ext cx="9552000" cy="504056"/>
          </a:xfrm>
        </p:spPr>
        <p:txBody>
          <a:bodyPr anchor="ctr"/>
          <a:lstStyle>
            <a:lvl1pPr marL="0" indent="0" algn="ctr">
              <a:buNone/>
              <a:defRPr sz="2000" i="1">
                <a:solidFill>
                  <a:srgbClr val="22BBEA"/>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9766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Rectangle 3"/>
          <p:cNvSpPr/>
          <p:nvPr/>
        </p:nvSpPr>
        <p:spPr>
          <a:xfrm>
            <a:off x="239185" y="188914"/>
            <a:ext cx="11713633" cy="6264275"/>
          </a:xfrm>
          <a:prstGeom prst="rect">
            <a:avLst/>
          </a:prstGeom>
          <a:solidFill>
            <a:schemeClr val="bg1"/>
          </a:solidFill>
          <a:ln w="57150">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5" name="Rectangle 4"/>
          <p:cNvSpPr/>
          <p:nvPr/>
        </p:nvSpPr>
        <p:spPr>
          <a:xfrm>
            <a:off x="118534" y="88901"/>
            <a:ext cx="11954933" cy="6467475"/>
          </a:xfrm>
          <a:prstGeom prst="rect">
            <a:avLst/>
          </a:prstGeom>
          <a:noFill/>
          <a:ln w="57150">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6" name="ZoneTexte 7"/>
          <p:cNvSpPr txBox="1"/>
          <p:nvPr/>
        </p:nvSpPr>
        <p:spPr>
          <a:xfrm>
            <a:off x="10513485" y="6092826"/>
            <a:ext cx="1246716" cy="307975"/>
          </a:xfrm>
          <a:prstGeom prst="rect">
            <a:avLst/>
          </a:prstGeom>
          <a:noFill/>
        </p:spPr>
        <p:txBody>
          <a:bodyPr>
            <a:spAutoFit/>
          </a:bodyP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r" eaLnBrk="1" hangingPunct="1">
              <a:defRPr/>
            </a:pPr>
            <a:fld id="{E918F632-3F06-4420-B5CD-82FD1D279E41}" type="slidenum">
              <a:rPr lang="ja-JP" altLang="fr-FR" sz="1400" smtClean="0">
                <a:solidFill>
                  <a:srgbClr val="22BBEA"/>
                </a:solidFill>
                <a:latin typeface="Arial" panose="020B0604020202020204" pitchFamily="34" charset="0"/>
                <a:ea typeface="MS PGothic" panose="020B0600070205080204" pitchFamily="34" charset="-128"/>
                <a:cs typeface="Arial" panose="020B0604020202020204" pitchFamily="34" charset="0"/>
              </a:rPr>
              <a:pPr algn="r" eaLnBrk="1" hangingPunct="1">
                <a:defRPr/>
              </a:pPr>
              <a:t>‹#›</a:t>
            </a:fld>
            <a:endParaRPr lang="fr-FR" altLang="ja-JP" sz="1600">
              <a:solidFill>
                <a:srgbClr val="22BBEA"/>
              </a:solidFill>
              <a:latin typeface="Arial" panose="020B0604020202020204" pitchFamily="34" charset="0"/>
              <a:ea typeface="MS PGothic" panose="020B0600070205080204" pitchFamily="34" charset="-128"/>
              <a:cs typeface="Arial" panose="020B0604020202020204" pitchFamily="34" charset="0"/>
            </a:endParaRPr>
          </a:p>
        </p:txBody>
      </p:sp>
      <p:sp>
        <p:nvSpPr>
          <p:cNvPr id="7" name="Oval 9"/>
          <p:cNvSpPr/>
          <p:nvPr/>
        </p:nvSpPr>
        <p:spPr>
          <a:xfrm>
            <a:off x="408518" y="282575"/>
            <a:ext cx="478367" cy="374650"/>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8" name="Oval 10"/>
          <p:cNvSpPr/>
          <p:nvPr/>
        </p:nvSpPr>
        <p:spPr>
          <a:xfrm>
            <a:off x="1032933" y="307975"/>
            <a:ext cx="287867" cy="21590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9" name="Oval 11"/>
          <p:cNvSpPr/>
          <p:nvPr/>
        </p:nvSpPr>
        <p:spPr>
          <a:xfrm>
            <a:off x="452967" y="733426"/>
            <a:ext cx="389467" cy="307975"/>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10" name="Oval 12"/>
          <p:cNvSpPr/>
          <p:nvPr/>
        </p:nvSpPr>
        <p:spPr>
          <a:xfrm>
            <a:off x="11377084" y="260350"/>
            <a:ext cx="480483" cy="374650"/>
          </a:xfrm>
          <a:prstGeom prst="ellipse">
            <a:avLst/>
          </a:prstGeom>
          <a:solidFill>
            <a:srgbClr val="0091D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sp>
        <p:nvSpPr>
          <p:cNvPr id="11" name="Oval 14"/>
          <p:cNvSpPr/>
          <p:nvPr/>
        </p:nvSpPr>
        <p:spPr>
          <a:xfrm>
            <a:off x="11430000" y="708026"/>
            <a:ext cx="389467" cy="307975"/>
          </a:xfrm>
          <a:prstGeom prst="ellipse">
            <a:avLst/>
          </a:prstGeom>
          <a:solidFill>
            <a:srgbClr val="22BBEA"/>
          </a:solidFill>
          <a:ln>
            <a:solidFill>
              <a:srgbClr val="22BBE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a:defRPr/>
            </a:pPr>
            <a:endParaRPr lang="en-US" sz="1600">
              <a:solidFill>
                <a:srgbClr val="FFFFFF"/>
              </a:solidFill>
              <a:latin typeface="Verdana" panose="020B0604030504040204" pitchFamily="34" charset="0"/>
            </a:endParaRPr>
          </a:p>
        </p:txBody>
      </p:sp>
      <p:pic>
        <p:nvPicPr>
          <p:cNvPr id="1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4285" y="5876925"/>
            <a:ext cx="122343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3"/>
          <p:cNvSpPr/>
          <p:nvPr/>
        </p:nvSpPr>
        <p:spPr>
          <a:xfrm>
            <a:off x="10991851" y="307975"/>
            <a:ext cx="287867" cy="215900"/>
          </a:xfrm>
          <a:prstGeom prst="ellipse">
            <a:avLst/>
          </a:prstGeom>
          <a:solidFill>
            <a:srgbClr val="FF990F">
              <a:alpha val="8470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lvl1pPr>
              <a:defRPr sz="1600">
                <a:solidFill>
                  <a:schemeClr val="bg1"/>
                </a:solidFill>
                <a:latin typeface="Myriad Pro" pitchFamily="34" charset="0"/>
                <a:ea typeface="Arial Unicode MS" panose="020B0604020202020204" pitchFamily="34" charset="-128"/>
                <a:cs typeface="Arial Unicode MS" panose="020B0604020202020204" pitchFamily="34" charset="-128"/>
              </a:defRPr>
            </a:lvl1pPr>
            <a:lvl2pPr marL="742950" indent="-28575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2pPr>
            <a:lvl3pPr marL="11430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3pPr>
            <a:lvl4pPr marL="16002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4pPr>
            <a:lvl5pPr marL="2057400" indent="-228600">
              <a:defRPr sz="1600">
                <a:solidFill>
                  <a:schemeClr val="bg1"/>
                </a:solidFill>
                <a:latin typeface="Myriad Pro"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spcBef>
                <a:spcPct val="0"/>
              </a:spcBef>
              <a:spcAft>
                <a:spcPct val="0"/>
              </a:spcAft>
              <a:defRPr sz="1600">
                <a:solidFill>
                  <a:schemeClr val="bg1"/>
                </a:solidFill>
                <a:latin typeface="Myriad Pro"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sz="1300">
              <a:solidFill>
                <a:srgbClr val="FFFFFF"/>
              </a:solidFill>
              <a:latin typeface="Verdana" panose="020B0604030504040204" pitchFamily="34" charset="0"/>
            </a:endParaRPr>
          </a:p>
        </p:txBody>
      </p:sp>
      <p:sp>
        <p:nvSpPr>
          <p:cNvPr id="2" name="Titre 1"/>
          <p:cNvSpPr>
            <a:spLocks noGrp="1"/>
          </p:cNvSpPr>
          <p:nvPr>
            <p:ph type="title"/>
          </p:nvPr>
        </p:nvSpPr>
        <p:spPr>
          <a:xfrm>
            <a:off x="609600" y="219951"/>
            <a:ext cx="10959008" cy="940966"/>
          </a:xfrm>
        </p:spPr>
        <p:txBody>
          <a:bodyPr>
            <a:noAutofit/>
          </a:bodyPr>
          <a:lstStyle>
            <a:lvl1pPr>
              <a:defRPr sz="2800" b="1" baseline="0">
                <a:solidFill>
                  <a:srgbClr val="22BBEA"/>
                </a:solidFill>
                <a:latin typeface="Verdana" pitchFamily="34" charset="0"/>
                <a:ea typeface="Verdana" pitchFamily="34" charset="0"/>
                <a:cs typeface="Verdana" pitchFamily="34" charset="0"/>
              </a:defRPr>
            </a:lvl1pPr>
          </a:lstStyle>
          <a:p>
            <a:r>
              <a:rPr lang="en-US"/>
              <a:t>Click to edit Master title style</a:t>
            </a:r>
            <a:endParaRPr lang="fr-FR" dirty="0"/>
          </a:p>
        </p:txBody>
      </p:sp>
      <p:sp>
        <p:nvSpPr>
          <p:cNvPr id="3" name="Espace réservé du contenu 2"/>
          <p:cNvSpPr>
            <a:spLocks noGrp="1"/>
          </p:cNvSpPr>
          <p:nvPr>
            <p:ph idx="1"/>
          </p:nvPr>
        </p:nvSpPr>
        <p:spPr>
          <a:xfrm>
            <a:off x="609600" y="1358280"/>
            <a:ext cx="10959008" cy="3915396"/>
          </a:xfrm>
        </p:spPr>
        <p:txBody>
          <a:bodyPr>
            <a:normAutofit/>
          </a:bodyPr>
          <a:lstStyle>
            <a:lvl1pPr>
              <a:buClr>
                <a:srgbClr val="22BBEA"/>
              </a:buClr>
              <a:defRPr sz="2400">
                <a:latin typeface="Verdana" pitchFamily="34" charset="0"/>
                <a:ea typeface="Verdana" pitchFamily="34" charset="0"/>
                <a:cs typeface="Verdana" pitchFamily="34" charset="0"/>
              </a:defRPr>
            </a:lvl1pPr>
            <a:lvl2pPr>
              <a:buClr>
                <a:srgbClr val="22BBEA"/>
              </a:buClr>
              <a:defRPr sz="2000">
                <a:latin typeface="Verdana" pitchFamily="34" charset="0"/>
                <a:ea typeface="Verdana" pitchFamily="34" charset="0"/>
                <a:cs typeface="Verdana" pitchFamily="34" charset="0"/>
              </a:defRPr>
            </a:lvl2pPr>
            <a:lvl3pPr>
              <a:buClr>
                <a:srgbClr val="22BBEA"/>
              </a:buClr>
              <a:defRPr sz="1800">
                <a:latin typeface="Verdana" pitchFamily="34" charset="0"/>
                <a:ea typeface="Verdana" pitchFamily="34" charset="0"/>
                <a:cs typeface="Verdana" pitchFamily="34" charset="0"/>
              </a:defRPr>
            </a:lvl3pPr>
            <a:lvl4pPr>
              <a:buClr>
                <a:srgbClr val="22BBEA"/>
              </a:buClr>
              <a:defRPr sz="1600">
                <a:latin typeface="Verdana" pitchFamily="34" charset="0"/>
                <a:ea typeface="Verdana" pitchFamily="34" charset="0"/>
                <a:cs typeface="Verdana" pitchFamily="34" charset="0"/>
              </a:defRPr>
            </a:lvl4pPr>
            <a:lvl5pPr>
              <a:buClr>
                <a:srgbClr val="22BBEA"/>
              </a:buClr>
              <a:buFont typeface="Wingdings" pitchFamily="2" charset="2"/>
              <a:buChar char="v"/>
              <a:defRPr sz="1600">
                <a:latin typeface="Verdana" pitchFamily="34" charset="0"/>
                <a:ea typeface="Verdana" pitchFamily="34" charset="0"/>
                <a:cs typeface="Verdana"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5668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454400" y="4273550"/>
            <a:ext cx="8221133" cy="977900"/>
          </a:xfrm>
        </p:spPr>
        <p:txBody>
          <a:bodyPr/>
          <a:lstStyle/>
          <a:p>
            <a:r>
              <a:rPr lang="en-US"/>
              <a:t>Click to edit Master title style</a:t>
            </a:r>
          </a:p>
        </p:txBody>
      </p:sp>
    </p:spTree>
    <p:extLst>
      <p:ext uri="{BB962C8B-B14F-4D97-AF65-F5344CB8AC3E}">
        <p14:creationId xmlns:p14="http://schemas.microsoft.com/office/powerpoint/2010/main" val="1411908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1027"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fld id="{032A12B2-B19E-400A-9BDA-6B77A30785C5}" type="slidenum">
              <a:rPr lang="en-US" smtClean="0"/>
              <a:t>‹#›</a:t>
            </a:fld>
            <a:endParaRPr lang="en-US"/>
          </a:p>
        </p:txBody>
      </p:sp>
    </p:spTree>
    <p:extLst>
      <p:ext uri="{BB962C8B-B14F-4D97-AF65-F5344CB8AC3E}">
        <p14:creationId xmlns:p14="http://schemas.microsoft.com/office/powerpoint/2010/main" val="129995169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73"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ja-JP"/>
              <a:t>Cliquez pour modifier le style du titre</a:t>
            </a:r>
          </a:p>
        </p:txBody>
      </p:sp>
      <p:sp>
        <p:nvSpPr>
          <p:cNvPr id="2051" name="Espace réservé du texte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ja-JP"/>
              <a:t>Cliquez pour modifier les styles du texte du masque</a:t>
            </a:r>
          </a:p>
          <a:p>
            <a:pPr lvl="1"/>
            <a:r>
              <a:rPr lang="fr-FR" altLang="ja-JP"/>
              <a:t>Deuxième niveau</a:t>
            </a:r>
          </a:p>
          <a:p>
            <a:pPr lvl="2"/>
            <a:r>
              <a:rPr lang="fr-FR" altLang="ja-JP"/>
              <a:t>Troisième niveau</a:t>
            </a:r>
          </a:p>
          <a:p>
            <a:pPr lvl="3"/>
            <a:r>
              <a:rPr lang="fr-FR" altLang="ja-JP"/>
              <a:t>Quatrième niveau</a:t>
            </a:r>
          </a:p>
          <a:p>
            <a:pPr lvl="4"/>
            <a:r>
              <a:rPr lang="fr-FR" altLang="ja-JP"/>
              <a:t>Cinquième niveau</a:t>
            </a: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22BBEA"/>
                </a:solidFill>
                <a:latin typeface="Verdana" panose="020B0604030504040204" pitchFamily="34" charset="0"/>
                <a:ea typeface="MS PGothic" panose="020B0600070205080204" pitchFamily="34" charset="-128"/>
              </a:defRPr>
            </a:lvl1pPr>
          </a:lstStyle>
          <a:p>
            <a:pPr>
              <a:defRPr/>
            </a:pPr>
            <a:fld id="{066EFD67-11AD-4EF8-91EB-602E037E2FC1}" type="slidenum">
              <a:rPr lang="en-GB"/>
              <a:pPr>
                <a:defRPr/>
              </a:pPr>
              <a:t>‹#›</a:t>
            </a:fld>
            <a:endParaRPr lang="en-GB"/>
          </a:p>
        </p:txBody>
      </p:sp>
      <p:pic>
        <p:nvPicPr>
          <p:cNvPr id="5" name="Picture 2" descr="C:\Users\Delphine\AppData\Local\Microsoft\Windows\Temporary Internet Files\Content.IE5\TDBO9OWE\template.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 y="1588"/>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4524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txStyles>
    <p:title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p:titleStyle>
    <p:body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1825723" y="4459692"/>
            <a:ext cx="7761039" cy="863077"/>
          </a:xfrm>
        </p:spPr>
        <p:txBody>
          <a:bodyPr/>
          <a:lstStyle/>
          <a:p>
            <a:pPr marL="0" indent="0">
              <a:buNone/>
            </a:pPr>
            <a:r>
              <a:rPr lang="en-US" sz="3600" b="1" dirty="0">
                <a:solidFill>
                  <a:schemeClr val="bg1"/>
                </a:solidFill>
                <a:effectLst>
                  <a:outerShdw blurRad="50800" dist="38100" dir="2700000" algn="tl" rotWithShape="0">
                    <a:prstClr val="black">
                      <a:alpha val="40000"/>
                    </a:prstClr>
                  </a:outerShdw>
                </a:effectLst>
              </a:rPr>
              <a:t>English Typing Introduction </a:t>
            </a:r>
          </a:p>
        </p:txBody>
      </p:sp>
    </p:spTree>
    <p:extLst>
      <p:ext uri="{BB962C8B-B14F-4D97-AF65-F5344CB8AC3E}">
        <p14:creationId xmlns:p14="http://schemas.microsoft.com/office/powerpoint/2010/main" val="47825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Introduction to Keyboard</a:t>
            </a:r>
          </a:p>
        </p:txBody>
      </p:sp>
      <p:sp>
        <p:nvSpPr>
          <p:cNvPr id="5" name="Text Placeholder 2"/>
          <p:cNvSpPr txBox="1">
            <a:spLocks/>
          </p:cNvSpPr>
          <p:nvPr/>
        </p:nvSpPr>
        <p:spPr bwMode="auto">
          <a:xfrm>
            <a:off x="2193472" y="1362209"/>
            <a:ext cx="7164000" cy="102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sz="1800"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kumimoji="1"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C00000"/>
                </a:solidFill>
              </a:rPr>
              <a:t>Laptop keyboard</a:t>
            </a:r>
            <a:r>
              <a:rPr lang="en-US" b="1" dirty="0"/>
              <a:t/>
            </a:r>
            <a:br>
              <a:rPr lang="en-US" b="1" dirty="0"/>
            </a:br>
            <a:endParaRPr lang="en-US" b="1" dirty="0"/>
          </a:p>
          <a:p>
            <a:pPr marL="0" indent="0" algn="ctr">
              <a:buNone/>
            </a:pPr>
            <a:r>
              <a:rPr lang="en-US" sz="1900" dirty="0"/>
              <a:t>Depend on type of laptops but at least 84 keys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833" y="2592068"/>
            <a:ext cx="9191141" cy="3702717"/>
          </a:xfrm>
          <a:prstGeom prst="rect">
            <a:avLst/>
          </a:prstGeom>
          <a:ln>
            <a:solidFill>
              <a:srgbClr val="FF0000"/>
            </a:solidFill>
          </a:ln>
        </p:spPr>
      </p:pic>
    </p:spTree>
    <p:extLst>
      <p:ext uri="{BB962C8B-B14F-4D97-AF65-F5344CB8AC3E}">
        <p14:creationId xmlns:p14="http://schemas.microsoft.com/office/powerpoint/2010/main" val="311156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How the keys are organized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18" y="1331724"/>
            <a:ext cx="8793776" cy="4627248"/>
          </a:xfrm>
          <a:prstGeom prst="rect">
            <a:avLst/>
          </a:prstGeom>
        </p:spPr>
      </p:pic>
    </p:spTree>
    <p:extLst>
      <p:ext uri="{BB962C8B-B14F-4D97-AF65-F5344CB8AC3E}">
        <p14:creationId xmlns:p14="http://schemas.microsoft.com/office/powerpoint/2010/main" val="145181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417" y="96253"/>
            <a:ext cx="9280053" cy="6761747"/>
          </a:xfrm>
          <a:prstGeom prst="rect">
            <a:avLst/>
          </a:prstGeom>
        </p:spPr>
      </p:pic>
    </p:spTree>
    <p:extLst>
      <p:ext uri="{BB962C8B-B14F-4D97-AF65-F5344CB8AC3E}">
        <p14:creationId xmlns:p14="http://schemas.microsoft.com/office/powerpoint/2010/main" val="407486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How the keys are organized</a:t>
            </a:r>
          </a:p>
        </p:txBody>
      </p:sp>
      <p:sp>
        <p:nvSpPr>
          <p:cNvPr id="4" name="Content Placeholder 2"/>
          <p:cNvSpPr>
            <a:spLocks noGrp="1"/>
          </p:cNvSpPr>
          <p:nvPr>
            <p:ph idx="4294967295"/>
          </p:nvPr>
        </p:nvSpPr>
        <p:spPr>
          <a:xfrm>
            <a:off x="1981200" y="1358280"/>
            <a:ext cx="8360229" cy="4350189"/>
          </a:xfrm>
        </p:spPr>
        <p:txBody>
          <a:bodyPr>
            <a:normAutofit fontScale="92500" lnSpcReduction="10000"/>
          </a:bodyPr>
          <a:lstStyle/>
          <a:p>
            <a:pPr marL="0" indent="0">
              <a:buNone/>
            </a:pPr>
            <a:r>
              <a:rPr lang="en-US" dirty="0"/>
              <a:t>The keys on your keyboard can be divided into several groups based on function:</a:t>
            </a:r>
          </a:p>
          <a:p>
            <a:endParaRPr lang="en-US" dirty="0"/>
          </a:p>
          <a:p>
            <a:r>
              <a:rPr lang="en-US" b="1" dirty="0"/>
              <a:t>Typing (alphanumeric) keys: </a:t>
            </a:r>
            <a:r>
              <a:rPr lang="en-US" dirty="0"/>
              <a:t>These keys include the same letter, number, punctuation, and symbol keys found on a traditional typewriter.</a:t>
            </a:r>
          </a:p>
          <a:p>
            <a:endParaRPr lang="en-US" dirty="0"/>
          </a:p>
          <a:p>
            <a:r>
              <a:rPr lang="en-US" b="1" dirty="0"/>
              <a:t>Control keys: </a:t>
            </a:r>
            <a:r>
              <a:rPr lang="en-US" dirty="0"/>
              <a:t>These keys are used alone or in combination with other keys to perform certain actions. The most frequently used control keys are Ctrl, Alt, the Windows logo key Picture of the Windows logo key, and Esc.</a:t>
            </a:r>
          </a:p>
          <a:p>
            <a:endParaRPr lang="en-US" dirty="0"/>
          </a:p>
        </p:txBody>
      </p:sp>
    </p:spTree>
    <p:extLst>
      <p:ext uri="{BB962C8B-B14F-4D97-AF65-F5344CB8AC3E}">
        <p14:creationId xmlns:p14="http://schemas.microsoft.com/office/powerpoint/2010/main" val="1604490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How the keys are organized</a:t>
            </a:r>
          </a:p>
        </p:txBody>
      </p:sp>
      <p:sp>
        <p:nvSpPr>
          <p:cNvPr id="4" name="Content Placeholder 2"/>
          <p:cNvSpPr>
            <a:spLocks noGrp="1"/>
          </p:cNvSpPr>
          <p:nvPr>
            <p:ph idx="4294967295"/>
          </p:nvPr>
        </p:nvSpPr>
        <p:spPr>
          <a:xfrm>
            <a:off x="1981200" y="1358280"/>
            <a:ext cx="8360229" cy="4350189"/>
          </a:xfrm>
        </p:spPr>
        <p:txBody>
          <a:bodyPr>
            <a:normAutofit fontScale="92500" lnSpcReduction="20000"/>
          </a:bodyPr>
          <a:lstStyle/>
          <a:p>
            <a:r>
              <a:rPr lang="en-US" b="1" dirty="0"/>
              <a:t>Function keys</a:t>
            </a:r>
            <a:r>
              <a:rPr lang="en-US" dirty="0"/>
              <a:t>: The function keys are used to perform specific tasks. They are labeled as F1, F2, F3, and so on, up to F12. The functionality of these keys differs from program to program.</a:t>
            </a:r>
          </a:p>
          <a:p>
            <a:endParaRPr lang="en-US" b="1" dirty="0"/>
          </a:p>
          <a:p>
            <a:r>
              <a:rPr lang="en-US" b="1" dirty="0"/>
              <a:t>Navigation keys: </a:t>
            </a:r>
            <a:r>
              <a:rPr lang="en-US" dirty="0"/>
              <a:t>These keys are used for moving around in documents or webpages and editing text. They include the arrow keys, Home, End, Page Up, Page Down, Delete, and Insert.</a:t>
            </a:r>
          </a:p>
          <a:p>
            <a:endParaRPr lang="en-US" dirty="0"/>
          </a:p>
          <a:p>
            <a:r>
              <a:rPr lang="en-US" b="1" dirty="0"/>
              <a:t>Numeric keypad: </a:t>
            </a:r>
            <a:r>
              <a:rPr lang="en-US" dirty="0"/>
              <a:t>The numeric keypad is handy for entering numbers quickly. The keys are grouped together in a block like a conventional calculator or adding machine.</a:t>
            </a:r>
          </a:p>
          <a:p>
            <a:pPr marL="0" indent="0">
              <a:buNone/>
            </a:pPr>
            <a:endParaRPr lang="en-US" dirty="0"/>
          </a:p>
        </p:txBody>
      </p:sp>
    </p:spTree>
    <p:extLst>
      <p:ext uri="{BB962C8B-B14F-4D97-AF65-F5344CB8AC3E}">
        <p14:creationId xmlns:p14="http://schemas.microsoft.com/office/powerpoint/2010/main" val="24258035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Login to Typing Master</a:t>
            </a:r>
          </a:p>
        </p:txBody>
      </p:sp>
      <p:sp>
        <p:nvSpPr>
          <p:cNvPr id="3" name="Content Placeholder 2"/>
          <p:cNvSpPr>
            <a:spLocks noGrp="1"/>
          </p:cNvSpPr>
          <p:nvPr>
            <p:ph idx="4294967295"/>
          </p:nvPr>
        </p:nvSpPr>
        <p:spPr>
          <a:xfrm>
            <a:off x="2152650" y="1614888"/>
            <a:ext cx="8219256" cy="527670"/>
          </a:xfrm>
        </p:spPr>
        <p:txBody>
          <a:bodyPr>
            <a:normAutofit/>
          </a:bodyPr>
          <a:lstStyle/>
          <a:p>
            <a:pPr marL="0" indent="0">
              <a:buNone/>
            </a:pPr>
            <a:r>
              <a:rPr lang="en-US" sz="2000" dirty="0"/>
              <a:t>Teacher show how to login to Typing Master to Students. </a:t>
            </a:r>
          </a:p>
        </p:txBody>
      </p:sp>
      <p:pic>
        <p:nvPicPr>
          <p:cNvPr id="9218" name="Picture 2" descr="Image result for typing master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1" y="2362200"/>
            <a:ext cx="2000251" cy="200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36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How to put your hand </a:t>
            </a:r>
          </a:p>
        </p:txBody>
      </p:sp>
      <p:sp>
        <p:nvSpPr>
          <p:cNvPr id="4" name="Rectangle 3"/>
          <p:cNvSpPr/>
          <p:nvPr/>
        </p:nvSpPr>
        <p:spPr>
          <a:xfrm>
            <a:off x="911693" y="1496139"/>
            <a:ext cx="10656915" cy="867289"/>
          </a:xfrm>
          <a:prstGeom prst="rect">
            <a:avLst/>
          </a:prstGeom>
        </p:spPr>
        <p:txBody>
          <a:bodyPr wrap="square">
            <a:spAutoFit/>
          </a:bodyPr>
          <a:lstStyle/>
          <a:p>
            <a:pPr>
              <a:lnSpc>
                <a:spcPct val="150000"/>
              </a:lnSpc>
            </a:pPr>
            <a:r>
              <a:rPr lang="en-US" dirty="0">
                <a:latin typeface="+mj-lt"/>
              </a:rPr>
              <a:t>In the basic position, your fingers rest on the middle row of the keyboard – also call the </a:t>
            </a:r>
            <a:r>
              <a:rPr lang="en-US" b="1" dirty="0">
                <a:latin typeface="+mj-lt"/>
              </a:rPr>
              <a:t>“home row”.</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135" y="3065836"/>
            <a:ext cx="5202969" cy="3171334"/>
          </a:xfrm>
          <a:prstGeom prst="rect">
            <a:avLst/>
          </a:prstGeom>
        </p:spPr>
      </p:pic>
    </p:spTree>
    <p:extLst>
      <p:ext uri="{BB962C8B-B14F-4D97-AF65-F5344CB8AC3E}">
        <p14:creationId xmlns:p14="http://schemas.microsoft.com/office/powerpoint/2010/main" val="887964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How to put your hand </a:t>
            </a:r>
          </a:p>
        </p:txBody>
      </p:sp>
      <p:sp>
        <p:nvSpPr>
          <p:cNvPr id="6" name="Content Placeholder 2"/>
          <p:cNvSpPr>
            <a:spLocks noGrp="1"/>
          </p:cNvSpPr>
          <p:nvPr>
            <p:ph idx="4294967295"/>
          </p:nvPr>
        </p:nvSpPr>
        <p:spPr>
          <a:xfrm>
            <a:off x="1981200" y="1358281"/>
            <a:ext cx="8219256" cy="1669005"/>
          </a:xfrm>
        </p:spPr>
        <p:txBody>
          <a:bodyPr/>
          <a:lstStyle/>
          <a:p>
            <a:r>
              <a:rPr lang="en-US" dirty="0"/>
              <a:t>Put your left hand fingers on key </a:t>
            </a:r>
            <a:r>
              <a:rPr lang="en-US" dirty="0">
                <a:solidFill>
                  <a:srgbClr val="FF0000"/>
                </a:solidFill>
              </a:rPr>
              <a:t>A S D F</a:t>
            </a:r>
          </a:p>
          <a:p>
            <a:r>
              <a:rPr lang="en-US" dirty="0"/>
              <a:t>Put your right hand finger on key </a:t>
            </a:r>
            <a:r>
              <a:rPr lang="en-US" dirty="0">
                <a:solidFill>
                  <a:srgbClr val="FF0000"/>
                </a:solidFill>
              </a:rPr>
              <a:t>J K L ;</a:t>
            </a:r>
          </a:p>
          <a:p>
            <a:r>
              <a:rPr lang="en-US" dirty="0"/>
              <a:t>Let the thumbs rest lightly on the </a:t>
            </a:r>
            <a:r>
              <a:rPr lang="en-US" dirty="0">
                <a:solidFill>
                  <a:srgbClr val="FF0000"/>
                </a:solidFill>
              </a:rPr>
              <a:t>space bar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810" y="3027286"/>
            <a:ext cx="6219529" cy="2346357"/>
          </a:xfrm>
          <a:prstGeom prst="rect">
            <a:avLst/>
          </a:prstGeom>
        </p:spPr>
      </p:pic>
    </p:spTree>
    <p:extLst>
      <p:ext uri="{BB962C8B-B14F-4D97-AF65-F5344CB8AC3E}">
        <p14:creationId xmlns:p14="http://schemas.microsoft.com/office/powerpoint/2010/main" val="3665780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53418" y="1163926"/>
            <a:ext cx="5227586" cy="5269299"/>
          </a:xfrm>
          <a:prstGeom prst="rect">
            <a:avLst/>
          </a:prstGeom>
        </p:spPr>
      </p:pic>
      <p:sp>
        <p:nvSpPr>
          <p:cNvPr id="2" name="Title 1"/>
          <p:cNvSpPr>
            <a:spLocks noGrp="1"/>
          </p:cNvSpPr>
          <p:nvPr>
            <p:ph type="title" idx="4294967295"/>
          </p:nvPr>
        </p:nvSpPr>
        <p:spPr>
          <a:xfrm>
            <a:off x="609600" y="219951"/>
            <a:ext cx="10959008" cy="940966"/>
          </a:xfrm>
        </p:spPr>
        <p:txBody>
          <a:bodyPr/>
          <a:lstStyle/>
          <a:p>
            <a:r>
              <a:rPr lang="en-US" dirty="0"/>
              <a:t>Question</a:t>
            </a:r>
          </a:p>
        </p:txBody>
      </p:sp>
      <p:pic>
        <p:nvPicPr>
          <p:cNvPr id="4" name="Content Placeholder 3"/>
          <p:cNvPicPr>
            <a:picLocks noGrp="1" noChangeAspect="1"/>
          </p:cNvPicPr>
          <p:nvPr>
            <p:ph idx="4294967295"/>
          </p:nvPr>
        </p:nvPicPr>
        <p:blipFill rotWithShape="1">
          <a:blip r:embed="rId3" cstate="print">
            <a:extLst>
              <a:ext uri="{BEBA8EAE-BF5A-486C-A8C5-ECC9F3942E4B}">
                <a14:imgProps xmlns:a14="http://schemas.microsoft.com/office/drawing/2010/main">
                  <a14:imgLayer r:embed="rId4">
                    <a14:imgEffect>
                      <a14:backgroundRemoval t="0" b="97917" l="10000" r="100000"/>
                    </a14:imgEffect>
                  </a14:imgLayer>
                </a14:imgProps>
              </a:ext>
              <a:ext uri="{28A0092B-C50C-407E-A947-70E740481C1C}">
                <a14:useLocalDpi xmlns:a14="http://schemas.microsoft.com/office/drawing/2010/main" val="0"/>
              </a:ext>
            </a:extLst>
          </a:blip>
          <a:srcRect b="5461"/>
          <a:stretch/>
        </p:blipFill>
        <p:spPr>
          <a:xfrm flipH="1">
            <a:off x="3481522" y="4711548"/>
            <a:ext cx="1857615" cy="1756180"/>
          </a:xfrm>
        </p:spPr>
      </p:pic>
      <p:sp>
        <p:nvSpPr>
          <p:cNvPr id="6" name="TextBox 5">
            <a:extLst>
              <a:ext uri="{FF2B5EF4-FFF2-40B4-BE49-F238E27FC236}">
                <a16:creationId xmlns:a16="http://schemas.microsoft.com/office/drawing/2014/main" id="{5CB8040B-49F5-44D5-C542-5B729C207A6C}"/>
              </a:ext>
            </a:extLst>
          </p:cNvPr>
          <p:cNvSpPr txBox="1"/>
          <p:nvPr/>
        </p:nvSpPr>
        <p:spPr>
          <a:xfrm>
            <a:off x="4706316" y="5324742"/>
            <a:ext cx="6111088" cy="369332"/>
          </a:xfrm>
          <a:prstGeom prst="rect">
            <a:avLst/>
          </a:prstGeom>
          <a:noFill/>
        </p:spPr>
        <p:txBody>
          <a:bodyPr wrap="square">
            <a:spAutoFit/>
          </a:bodyPr>
          <a:lstStyle/>
          <a:p>
            <a:r>
              <a:rPr lang="en-US" dirty="0"/>
              <a:t>https://www.typing.com/student/lessons</a:t>
            </a:r>
          </a:p>
        </p:txBody>
      </p:sp>
    </p:spTree>
    <p:extLst>
      <p:ext uri="{BB962C8B-B14F-4D97-AF65-F5344CB8AC3E}">
        <p14:creationId xmlns:p14="http://schemas.microsoft.com/office/powerpoint/2010/main" val="101655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idx="4294967295"/>
          </p:nvPr>
        </p:nvSpPr>
        <p:spPr>
          <a:xfrm>
            <a:off x="609600" y="219951"/>
            <a:ext cx="10959008" cy="940966"/>
          </a:xfrm>
          <a:ln/>
        </p:spPr>
        <p:txBody>
          <a:bodyPr/>
          <a:lstStyle/>
          <a:p>
            <a:pPr>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Content</a:t>
            </a:r>
            <a:endParaRPr lang="en-GB" sz="3200" dirty="0"/>
          </a:p>
        </p:txBody>
      </p:sp>
      <p:sp>
        <p:nvSpPr>
          <p:cNvPr id="5122" name="Rectangle 2"/>
          <p:cNvSpPr>
            <a:spLocks noGrp="1" noChangeArrowheads="1"/>
          </p:cNvSpPr>
          <p:nvPr>
            <p:ph idx="4294967295"/>
          </p:nvPr>
        </p:nvSpPr>
        <p:spPr>
          <a:xfrm>
            <a:off x="1185139" y="1893897"/>
            <a:ext cx="5055079" cy="2454595"/>
          </a:xfrm>
          <a:ln/>
        </p:spPr>
        <p:txBody>
          <a:bodyPr>
            <a:normAutofit/>
          </a:bodyPr>
          <a:lstStyle/>
          <a:p>
            <a:pPr marL="0" indent="0">
              <a:lnSpc>
                <a:spcPct val="150000"/>
              </a:lnSpc>
              <a:buNone/>
            </a:pPr>
            <a:r>
              <a:rPr lang="en-US" sz="3200" b="1" dirty="0"/>
              <a:t>Typing Introduction </a:t>
            </a:r>
          </a:p>
          <a:p>
            <a:pPr>
              <a:lnSpc>
                <a:spcPct val="15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770633" y="3243714"/>
            <a:ext cx="2565953" cy="3422340"/>
          </a:xfrm>
          <a:prstGeom prst="rect">
            <a:avLst/>
          </a:prstGeom>
        </p:spPr>
      </p:pic>
      <p:sp>
        <p:nvSpPr>
          <p:cNvPr id="4" name="Rounded Rectangular Callout 3"/>
          <p:cNvSpPr/>
          <p:nvPr/>
        </p:nvSpPr>
        <p:spPr>
          <a:xfrm>
            <a:off x="779647" y="1347538"/>
            <a:ext cx="5659654" cy="2098308"/>
          </a:xfrm>
          <a:prstGeom prst="wedgeRoundRectCallout">
            <a:avLst>
              <a:gd name="adj1" fmla="val 71004"/>
              <a:gd name="adj2" fmla="val 39106"/>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1199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609600" y="219951"/>
            <a:ext cx="4462914"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solidFill>
                  <a:schemeClr val="tx1"/>
                </a:solidFill>
              </a:rPr>
              <a:t>Typing Master</a:t>
            </a:r>
            <a:endParaRPr lang="en-GB" sz="3200"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14" y="2651759"/>
            <a:ext cx="3182112" cy="4114800"/>
          </a:xfrm>
          <a:prstGeom prst="rect">
            <a:avLst/>
          </a:prstGeom>
        </p:spPr>
      </p:pic>
      <p:sp>
        <p:nvSpPr>
          <p:cNvPr id="7" name="Cloud Callout 6"/>
          <p:cNvSpPr/>
          <p:nvPr/>
        </p:nvSpPr>
        <p:spPr>
          <a:xfrm rot="232038">
            <a:off x="5169930" y="755024"/>
            <a:ext cx="5668652" cy="3080085"/>
          </a:xfrm>
          <a:prstGeom prst="cloudCallout">
            <a:avLst>
              <a:gd name="adj1" fmla="val -69977"/>
              <a:gd name="adj2" fmla="val 41818"/>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Rectangle 7"/>
          <p:cNvSpPr/>
          <p:nvPr/>
        </p:nvSpPr>
        <p:spPr>
          <a:xfrm>
            <a:off x="5789299" y="1322972"/>
            <a:ext cx="4429913" cy="1944187"/>
          </a:xfrm>
          <a:prstGeom prst="rect">
            <a:avLst/>
          </a:prstGeom>
        </p:spPr>
        <p:txBody>
          <a:bodyPr wrap="square">
            <a:spAutoFit/>
          </a:bodyPr>
          <a:lstStyle/>
          <a:p>
            <a:pPr algn="ctr">
              <a:lnSpc>
                <a:spcPct val="150000"/>
              </a:lnSpc>
            </a:pPr>
            <a:r>
              <a:rPr lang="en-US" sz="2800" b="1" dirty="0"/>
              <a:t>What can I use to </a:t>
            </a:r>
            <a:r>
              <a:rPr lang="en-US" sz="2800" b="1" dirty="0">
                <a:solidFill>
                  <a:srgbClr val="FF0000"/>
                </a:solidFill>
              </a:rPr>
              <a:t>learn typing</a:t>
            </a:r>
            <a:r>
              <a:rPr lang="en-US" sz="2800" b="1" dirty="0"/>
              <a:t> on computer?</a:t>
            </a:r>
          </a:p>
        </p:txBody>
      </p:sp>
    </p:spTree>
    <p:extLst>
      <p:ext uri="{BB962C8B-B14F-4D97-AF65-F5344CB8AC3E}">
        <p14:creationId xmlns:p14="http://schemas.microsoft.com/office/powerpoint/2010/main" val="310846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609600" y="219951"/>
            <a:ext cx="4462914"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Typing Master</a:t>
            </a:r>
            <a:endParaRPr lang="en-GB" sz="3200" dirty="0"/>
          </a:p>
        </p:txBody>
      </p:sp>
      <p:pic>
        <p:nvPicPr>
          <p:cNvPr id="3" name="Picture 2"/>
          <p:cNvPicPr>
            <a:picLocks noChangeAspect="1"/>
          </p:cNvPicPr>
          <p:nvPr/>
        </p:nvPicPr>
        <p:blipFill>
          <a:blip r:embed="rId2"/>
          <a:stretch>
            <a:fillRect/>
          </a:stretch>
        </p:blipFill>
        <p:spPr>
          <a:xfrm>
            <a:off x="7518935" y="503814"/>
            <a:ext cx="2616468" cy="200528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3857284"/>
            <a:ext cx="2286005" cy="2313437"/>
          </a:xfrm>
          <a:prstGeom prst="rect">
            <a:avLst/>
          </a:prstGeom>
        </p:spPr>
      </p:pic>
      <p:sp>
        <p:nvSpPr>
          <p:cNvPr id="5" name="Rounded Rectangular Callout 4"/>
          <p:cNvSpPr/>
          <p:nvPr/>
        </p:nvSpPr>
        <p:spPr>
          <a:xfrm>
            <a:off x="609600" y="1251285"/>
            <a:ext cx="4437246" cy="1821322"/>
          </a:xfrm>
          <a:prstGeom prst="wedgeRoundRectCallout">
            <a:avLst>
              <a:gd name="adj1" fmla="val -3787"/>
              <a:gd name="adj2" fmla="val 86932"/>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p:cNvSpPr txBox="1">
            <a:spLocks noChangeArrowheads="1"/>
          </p:cNvSpPr>
          <p:nvPr/>
        </p:nvSpPr>
        <p:spPr bwMode="auto">
          <a:xfrm>
            <a:off x="683393" y="1659796"/>
            <a:ext cx="4583787" cy="84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MS PGothic" panose="020B0600070205080204" pitchFamily="34" charset="-128"/>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kern="1200">
                <a:solidFill>
                  <a:schemeClr val="tx1"/>
                </a:solidFill>
                <a:latin typeface="Verdana" pitchFamily="34" charset="0"/>
                <a:ea typeface="MS PGothic" panose="020B0600070205080204" pitchFamily="34" charset="-128"/>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MS PGothic" panose="020B0600070205080204" pitchFamily="34" charset="-128"/>
                <a:cs typeface="Verdana" pitchFamily="34" charset="0"/>
              </a:defRPr>
            </a:lvl4pPr>
            <a:lvl5pPr marL="2057400" indent="-228600" algn="l" rtl="0" eaLnBrk="1" fontAlgn="base" hangingPunct="1">
              <a:spcBef>
                <a:spcPct val="20000"/>
              </a:spcBef>
              <a:spcAft>
                <a:spcPct val="0"/>
              </a:spcAft>
              <a:buClr>
                <a:srgbClr val="22BBEA"/>
              </a:buClr>
              <a:buFont typeface="Wingdings" panose="05000000000000000000" pitchFamily="2" charset="2"/>
              <a:buChar char="v"/>
              <a:defRPr kumimoji="1" sz="1600" kern="1200">
                <a:solidFill>
                  <a:schemeClr val="tx1"/>
                </a:solidFill>
                <a:latin typeface="Verdana" pitchFamily="34" charset="0"/>
                <a:ea typeface="MS PGothic" panose="020B0600070205080204" pitchFamily="34" charset="-128"/>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t>We use “Typing Master”</a:t>
            </a:r>
            <a:endParaRPr lang="en-GB" sz="1600" b="1" dirty="0"/>
          </a:p>
        </p:txBody>
      </p:sp>
      <p:pic>
        <p:nvPicPr>
          <p:cNvPr id="7" name="Picture 6"/>
          <p:cNvPicPr>
            <a:picLocks noChangeAspect="1"/>
          </p:cNvPicPr>
          <p:nvPr/>
        </p:nvPicPr>
        <p:blipFill>
          <a:blip r:embed="rId4"/>
          <a:stretch>
            <a:fillRect/>
          </a:stretch>
        </p:blipFill>
        <p:spPr>
          <a:xfrm>
            <a:off x="5993130" y="2367664"/>
            <a:ext cx="5460933" cy="4095700"/>
          </a:xfrm>
          <a:prstGeom prst="rect">
            <a:avLst/>
          </a:prstGeom>
        </p:spPr>
      </p:pic>
    </p:spTree>
    <p:extLst>
      <p:ext uri="{BB962C8B-B14F-4D97-AF65-F5344CB8AC3E}">
        <p14:creationId xmlns:p14="http://schemas.microsoft.com/office/powerpoint/2010/main" val="422457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bwMode="auto">
          <a:xfrm>
            <a:off x="609599" y="219951"/>
            <a:ext cx="9179293"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How to open “Typing Master”</a:t>
            </a:r>
            <a:endParaRPr lang="en-GB" sz="3200" dirty="0"/>
          </a:p>
        </p:txBody>
      </p:sp>
      <p:pic>
        <p:nvPicPr>
          <p:cNvPr id="3" name="Picture 2"/>
          <p:cNvPicPr>
            <a:picLocks noChangeAspect="1"/>
          </p:cNvPicPr>
          <p:nvPr/>
        </p:nvPicPr>
        <p:blipFill rotWithShape="1">
          <a:blip r:embed="rId2"/>
          <a:srcRect t="16413" r="22671"/>
          <a:stretch/>
        </p:blipFill>
        <p:spPr>
          <a:xfrm>
            <a:off x="744353" y="1224054"/>
            <a:ext cx="5837899" cy="926294"/>
          </a:xfrm>
          <a:prstGeom prst="rect">
            <a:avLst/>
          </a:prstGeom>
        </p:spPr>
      </p:pic>
      <p:sp>
        <p:nvSpPr>
          <p:cNvPr id="4" name="Flowchart: Connector 3"/>
          <p:cNvSpPr/>
          <p:nvPr/>
        </p:nvSpPr>
        <p:spPr>
          <a:xfrm>
            <a:off x="5199245" y="1237999"/>
            <a:ext cx="483769" cy="499997"/>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1</a:t>
            </a:r>
          </a:p>
        </p:txBody>
      </p:sp>
      <p:sp>
        <p:nvSpPr>
          <p:cNvPr id="6" name="Rectangle 5"/>
          <p:cNvSpPr/>
          <p:nvPr/>
        </p:nvSpPr>
        <p:spPr>
          <a:xfrm>
            <a:off x="5872744" y="1352809"/>
            <a:ext cx="4147995" cy="553998"/>
          </a:xfrm>
          <a:prstGeom prst="rect">
            <a:avLst/>
          </a:prstGeom>
        </p:spPr>
        <p:txBody>
          <a:bodyPr wrap="none">
            <a:spAutoFit/>
          </a:bodyPr>
          <a:lstStyle/>
          <a:p>
            <a:pPr marL="1028700" fontAlgn="ctr">
              <a:lnSpc>
                <a:spcPct val="150000"/>
              </a:lnSpc>
              <a:spcAft>
                <a:spcPts val="600"/>
              </a:spcAft>
              <a:buClr>
                <a:schemeClr val="tx1"/>
              </a:buClr>
            </a:pPr>
            <a:r>
              <a:rPr lang="en-US" sz="2000" b="1" dirty="0">
                <a:latin typeface="Verdana" panose="020B0604030504040204" pitchFamily="34" charset="0"/>
                <a:ea typeface="Verdana" panose="020B0604030504040204" pitchFamily="34" charset="0"/>
              </a:rPr>
              <a:t>1</a:t>
            </a:r>
            <a:r>
              <a:rPr lang="en-US" sz="2000" dirty="0">
                <a:latin typeface="Verdana" panose="020B0604030504040204" pitchFamily="34" charset="0"/>
                <a:ea typeface="Verdana" panose="020B0604030504040204" pitchFamily="34" charset="0"/>
              </a:rPr>
              <a:t>. Click on Search Box</a:t>
            </a:r>
          </a:p>
        </p:txBody>
      </p:sp>
      <p:sp>
        <p:nvSpPr>
          <p:cNvPr id="7" name="Rectangle 6"/>
          <p:cNvSpPr/>
          <p:nvPr/>
        </p:nvSpPr>
        <p:spPr>
          <a:xfrm>
            <a:off x="1164657" y="1808039"/>
            <a:ext cx="2935705" cy="32305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2" descr="Image result for pointer or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007" y="1959177"/>
            <a:ext cx="417950" cy="417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744353" y="2402854"/>
            <a:ext cx="5252035" cy="4325205"/>
          </a:xfrm>
          <a:prstGeom prst="rect">
            <a:avLst/>
          </a:prstGeom>
        </p:spPr>
      </p:pic>
      <p:sp>
        <p:nvSpPr>
          <p:cNvPr id="9" name="Flowchart: Connector 8"/>
          <p:cNvSpPr/>
          <p:nvPr/>
        </p:nvSpPr>
        <p:spPr>
          <a:xfrm>
            <a:off x="4761128" y="4443723"/>
            <a:ext cx="590518" cy="609540"/>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2</a:t>
            </a:r>
          </a:p>
        </p:txBody>
      </p:sp>
      <p:pic>
        <p:nvPicPr>
          <p:cNvPr id="10" name="Picture 2" descr="Image result for pointer or ar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292" y="3213855"/>
            <a:ext cx="296217" cy="29621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199245" y="3896042"/>
            <a:ext cx="6246796" cy="1338828"/>
          </a:xfrm>
          <a:prstGeom prst="rect">
            <a:avLst/>
          </a:prstGeom>
        </p:spPr>
        <p:txBody>
          <a:bodyPr wrap="square">
            <a:spAutoFit/>
          </a:bodyPr>
          <a:lstStyle/>
          <a:p>
            <a:pPr marL="1028700" fontAlgn="ctr">
              <a:lnSpc>
                <a:spcPct val="150000"/>
              </a:lnSpc>
              <a:spcAft>
                <a:spcPts val="600"/>
              </a:spcAft>
              <a:buClr>
                <a:schemeClr val="tx1"/>
              </a:buClr>
            </a:pPr>
            <a:r>
              <a:rPr lang="en-US" b="1" dirty="0">
                <a:latin typeface="Verdana" panose="020B0604030504040204" pitchFamily="34" charset="0"/>
                <a:ea typeface="Verdana" panose="020B0604030504040204" pitchFamily="34" charset="0"/>
              </a:rPr>
              <a:t>2</a:t>
            </a:r>
            <a:r>
              <a:rPr lang="en-US" dirty="0">
                <a:latin typeface="Verdana" panose="020B0604030504040204" pitchFamily="34" charset="0"/>
                <a:ea typeface="Verdana" panose="020B0604030504040204" pitchFamily="34" charset="0"/>
              </a:rPr>
              <a:t>. Type word “</a:t>
            </a:r>
            <a:r>
              <a:rPr lang="en-US" dirty="0">
                <a:solidFill>
                  <a:srgbClr val="FFC000"/>
                </a:solidFill>
                <a:latin typeface="Verdana" panose="020B0604030504040204" pitchFamily="34" charset="0"/>
                <a:ea typeface="Verdana" panose="020B0604030504040204" pitchFamily="34" charset="0"/>
              </a:rPr>
              <a:t>TypingMaster</a:t>
            </a:r>
            <a:r>
              <a:rPr lang="en-US" dirty="0">
                <a:latin typeface="Verdana" panose="020B0604030504040204" pitchFamily="34" charset="0"/>
                <a:ea typeface="Verdana" panose="020B0604030504040204" pitchFamily="34" charset="0"/>
              </a:rPr>
              <a:t>” inside the Search Box. Click on “</a:t>
            </a:r>
            <a:r>
              <a:rPr lang="en-US" b="1" dirty="0">
                <a:latin typeface="Verdana" panose="020B0604030504040204" pitchFamily="34" charset="0"/>
                <a:ea typeface="Verdana" panose="020B0604030504040204" pitchFamily="34" charset="0"/>
              </a:rPr>
              <a:t>TypingMaster Pro App</a:t>
            </a:r>
            <a:r>
              <a:rPr lang="en-US" dirty="0">
                <a:latin typeface="Verdana" panose="020B0604030504040204" pitchFamily="34" charset="0"/>
                <a:ea typeface="Verdana" panose="020B0604030504040204" pitchFamily="34" charset="0"/>
              </a:rPr>
              <a:t>” to open it.</a:t>
            </a:r>
          </a:p>
        </p:txBody>
      </p:sp>
    </p:spTree>
    <p:extLst>
      <p:ext uri="{BB962C8B-B14F-4D97-AF65-F5344CB8AC3E}">
        <p14:creationId xmlns:p14="http://schemas.microsoft.com/office/powerpoint/2010/main" val="206154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3212" y="1260000"/>
            <a:ext cx="7531487" cy="5493032"/>
          </a:xfrm>
          <a:prstGeom prst="rect">
            <a:avLst/>
          </a:prstGeom>
        </p:spPr>
      </p:pic>
      <p:sp>
        <p:nvSpPr>
          <p:cNvPr id="3" name="Rectangle 1"/>
          <p:cNvSpPr txBox="1">
            <a:spLocks noChangeArrowheads="1"/>
          </p:cNvSpPr>
          <p:nvPr/>
        </p:nvSpPr>
        <p:spPr bwMode="auto">
          <a:xfrm>
            <a:off x="609599" y="219951"/>
            <a:ext cx="9179293" cy="940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2BBEA"/>
                </a:solidFill>
                <a:latin typeface="Verdana" pitchFamily="34" charset="0"/>
                <a:ea typeface="Verdana" pitchFamily="34" charset="0"/>
                <a:cs typeface="Verdana" pitchFamily="34" charset="0"/>
              </a:defRPr>
            </a:lvl1pPr>
            <a:lvl2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2pPr>
            <a:lvl3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3pPr>
            <a:lvl4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4pPr>
            <a:lvl5pPr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5pPr>
            <a:lvl6pPr marL="4572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6pPr>
            <a:lvl7pPr marL="9144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7pPr>
            <a:lvl8pPr marL="13716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8pPr>
            <a:lvl9pPr marL="1828800" algn="ctr" rtl="0" eaLnBrk="1" fontAlgn="base" hangingPunct="1">
              <a:spcBef>
                <a:spcPct val="0"/>
              </a:spcBef>
              <a:spcAft>
                <a:spcPct val="0"/>
              </a:spcAft>
              <a:defRPr sz="2800" b="1">
                <a:solidFill>
                  <a:srgbClr val="22BBEA"/>
                </a:solidFill>
                <a:latin typeface="Verdana" pitchFamily="34" charset="0"/>
                <a:ea typeface="Verdana" pitchFamily="34" charset="0"/>
                <a:cs typeface="Verdana" pitchFamily="34" charset="0"/>
              </a:defRPr>
            </a:lvl9pPr>
          </a:lstStyle>
          <a:p>
            <a:pPr algn="l">
              <a:lnSpc>
                <a:spcPct val="101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dirty="0"/>
              <a:t>How to open “Typing Master”</a:t>
            </a:r>
            <a:endParaRPr lang="en-GB" sz="3200" dirty="0"/>
          </a:p>
        </p:txBody>
      </p:sp>
      <p:sp>
        <p:nvSpPr>
          <p:cNvPr id="4" name="Flowchart: Connector 3"/>
          <p:cNvSpPr/>
          <p:nvPr/>
        </p:nvSpPr>
        <p:spPr>
          <a:xfrm>
            <a:off x="6724682" y="3701746"/>
            <a:ext cx="590518" cy="609540"/>
          </a:xfrm>
          <a:prstGeom prst="flowChartConnector">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b="1" dirty="0"/>
              <a:t>3</a:t>
            </a:r>
          </a:p>
        </p:txBody>
      </p:sp>
      <p:sp>
        <p:nvSpPr>
          <p:cNvPr id="5" name="Rectangle 4"/>
          <p:cNvSpPr/>
          <p:nvPr/>
        </p:nvSpPr>
        <p:spPr>
          <a:xfrm>
            <a:off x="7432038" y="2344212"/>
            <a:ext cx="4561040" cy="1092607"/>
          </a:xfrm>
          <a:prstGeom prst="rect">
            <a:avLst/>
          </a:prstGeom>
        </p:spPr>
        <p:txBody>
          <a:bodyPr wrap="square">
            <a:spAutoFit/>
          </a:bodyPr>
          <a:lstStyle/>
          <a:p>
            <a:pPr marL="1028700" fontAlgn="ctr">
              <a:lnSpc>
                <a:spcPct val="150000"/>
              </a:lnSpc>
              <a:spcAft>
                <a:spcPts val="600"/>
              </a:spcAft>
              <a:buClr>
                <a:schemeClr val="tx1"/>
              </a:buClr>
            </a:pPr>
            <a:r>
              <a:rPr lang="en-US" sz="2000" b="1" dirty="0">
                <a:latin typeface="Verdana" panose="020B0604030504040204" pitchFamily="34" charset="0"/>
                <a:ea typeface="Verdana" panose="020B0604030504040204" pitchFamily="34" charset="0"/>
              </a:rPr>
              <a:t>3</a:t>
            </a:r>
            <a:r>
              <a:rPr lang="en-US" sz="2000" dirty="0">
                <a:latin typeface="Verdana" panose="020B0604030504040204" pitchFamily="34" charset="0"/>
                <a:ea typeface="Verdana" panose="020B0604030504040204" pitchFamily="34" charset="0"/>
              </a:rPr>
              <a:t>. Put </a:t>
            </a:r>
            <a:r>
              <a:rPr lang="en-US" sz="2000" i="1" dirty="0">
                <a:solidFill>
                  <a:srgbClr val="FFC000"/>
                </a:solidFill>
                <a:latin typeface="Verdana" panose="020B0604030504040204" pitchFamily="34" charset="0"/>
                <a:ea typeface="Verdana" panose="020B0604030504040204" pitchFamily="34" charset="0"/>
              </a:rPr>
              <a:t>your name</a:t>
            </a:r>
            <a:r>
              <a:rPr lang="en-US" sz="2000" dirty="0">
                <a:latin typeface="Verdana" panose="020B0604030504040204" pitchFamily="34" charset="0"/>
                <a:ea typeface="Verdana" panose="020B0604030504040204" pitchFamily="34" charset="0"/>
              </a:rPr>
              <a:t>,</a:t>
            </a:r>
          </a:p>
          <a:p>
            <a:pPr marL="1028700" fontAlgn="ctr">
              <a:lnSpc>
                <a:spcPct val="150000"/>
              </a:lnSpc>
              <a:spcAft>
                <a:spcPts val="600"/>
              </a:spcAft>
              <a:buClr>
                <a:schemeClr val="tx1"/>
              </a:buClr>
            </a:pPr>
            <a:r>
              <a:rPr lang="en-US" sz="2000" dirty="0">
                <a:latin typeface="Verdana" panose="020B0604030504040204" pitchFamily="34" charset="0"/>
                <a:ea typeface="Verdana" panose="020B0604030504040204" pitchFamily="34" charset="0"/>
              </a:rPr>
              <a:t>    then click </a:t>
            </a:r>
            <a:r>
              <a:rPr lang="en-US" sz="2000" b="1" dirty="0">
                <a:latin typeface="Verdana" panose="020B0604030504040204" pitchFamily="34" charset="0"/>
                <a:ea typeface="Verdana" panose="020B0604030504040204" pitchFamily="34" charset="0"/>
              </a:rPr>
              <a:t>Enter</a:t>
            </a:r>
            <a:r>
              <a:rPr lang="en-US" sz="200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00347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GB" dirty="0"/>
              <a:t>Demo</a:t>
            </a:r>
          </a:p>
        </p:txBody>
      </p:sp>
      <p:pic>
        <p:nvPicPr>
          <p:cNvPr id="9218"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943" y="1160917"/>
            <a:ext cx="5039771" cy="287075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60269" y="4574605"/>
            <a:ext cx="8790864" cy="1754326"/>
          </a:xfrm>
          <a:prstGeom prst="rect">
            <a:avLst/>
          </a:prstGeom>
        </p:spPr>
        <p:txBody>
          <a:bodyPr wrap="square">
            <a:spAutoFit/>
          </a:bodyPr>
          <a:lstStyle/>
          <a:p>
            <a:pPr>
              <a:lnSpc>
                <a:spcPct val="150000"/>
              </a:lnSpc>
            </a:pPr>
            <a:r>
              <a:rPr lang="en-US" b="1" dirty="0"/>
              <a:t>Teacher demo how to</a:t>
            </a:r>
            <a:r>
              <a:rPr lang="en-US" dirty="0"/>
              <a:t>:</a:t>
            </a:r>
          </a:p>
          <a:p>
            <a:pPr marL="285750" indent="-285750">
              <a:lnSpc>
                <a:spcPct val="150000"/>
              </a:lnSpc>
              <a:buFont typeface="Arial" panose="020B0604020202020204" pitchFamily="34" charset="0"/>
              <a:buChar char="•"/>
            </a:pPr>
            <a:r>
              <a:rPr lang="en-US" dirty="0"/>
              <a:t>Open Typing Master application</a:t>
            </a:r>
          </a:p>
          <a:p>
            <a:pPr marL="285750" indent="-285750">
              <a:lnSpc>
                <a:spcPct val="150000"/>
              </a:lnSpc>
              <a:buFont typeface="Arial" panose="020B0604020202020204" pitchFamily="34" charset="0"/>
              <a:buChar char="•"/>
            </a:pPr>
            <a:r>
              <a:rPr lang="en-US" dirty="0"/>
              <a:t>Using mouse (open application, minimize, maximize,..)</a:t>
            </a:r>
          </a:p>
          <a:p>
            <a:pPr>
              <a:lnSpc>
                <a:spcPct val="150000"/>
              </a:lnSpc>
            </a:pPr>
            <a:r>
              <a:rPr lang="en-US" dirty="0"/>
              <a:t> </a:t>
            </a:r>
          </a:p>
        </p:txBody>
      </p:sp>
    </p:spTree>
    <p:extLst>
      <p:ext uri="{BB962C8B-B14F-4D97-AF65-F5344CB8AC3E}">
        <p14:creationId xmlns:p14="http://schemas.microsoft.com/office/powerpoint/2010/main" val="22861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GB" dirty="0"/>
              <a:t>Activity</a:t>
            </a:r>
          </a:p>
        </p:txBody>
      </p:sp>
      <p:sp>
        <p:nvSpPr>
          <p:cNvPr id="3" name="Content Placeholder 2"/>
          <p:cNvSpPr>
            <a:spLocks noGrp="1"/>
          </p:cNvSpPr>
          <p:nvPr>
            <p:ph idx="4294967295"/>
          </p:nvPr>
        </p:nvSpPr>
        <p:spPr>
          <a:xfrm>
            <a:off x="2083458" y="1016537"/>
            <a:ext cx="8475455" cy="4884713"/>
          </a:xfrm>
        </p:spPr>
        <p:txBody>
          <a:bodyPr>
            <a:noAutofit/>
          </a:bodyPr>
          <a:lstStyle/>
          <a:p>
            <a:pPr marL="0" indent="0">
              <a:lnSpc>
                <a:spcPct val="170000"/>
              </a:lnSpc>
              <a:buNone/>
            </a:pPr>
            <a:r>
              <a:rPr lang="en-GB" sz="2000" dirty="0"/>
              <a:t>1). Turn on your computer </a:t>
            </a:r>
          </a:p>
          <a:p>
            <a:pPr marL="0" indent="0">
              <a:lnSpc>
                <a:spcPct val="170000"/>
              </a:lnSpc>
              <a:buNone/>
            </a:pPr>
            <a:r>
              <a:rPr lang="en-GB" sz="2000" dirty="0"/>
              <a:t>2). Search “</a:t>
            </a:r>
            <a:r>
              <a:rPr lang="en-GB" sz="2000" dirty="0">
                <a:solidFill>
                  <a:srgbClr val="0070C0"/>
                </a:solidFill>
              </a:rPr>
              <a:t>Typing Master</a:t>
            </a:r>
            <a:r>
              <a:rPr lang="en-GB" sz="2000" dirty="0"/>
              <a:t>” on search box</a:t>
            </a:r>
          </a:p>
          <a:p>
            <a:pPr marL="0" indent="0">
              <a:lnSpc>
                <a:spcPct val="170000"/>
              </a:lnSpc>
              <a:buNone/>
            </a:pPr>
            <a:r>
              <a:rPr lang="en-GB" sz="2000" dirty="0"/>
              <a:t>3). Pin “</a:t>
            </a:r>
            <a:r>
              <a:rPr lang="en-GB" sz="2000" dirty="0">
                <a:solidFill>
                  <a:srgbClr val="0070C0"/>
                </a:solidFill>
              </a:rPr>
              <a:t>Typing Master</a:t>
            </a:r>
            <a:r>
              <a:rPr lang="en-GB" sz="2000" dirty="0"/>
              <a:t>” to Start Menu</a:t>
            </a:r>
          </a:p>
          <a:p>
            <a:pPr marL="0" indent="0">
              <a:lnSpc>
                <a:spcPct val="170000"/>
              </a:lnSpc>
              <a:buNone/>
            </a:pPr>
            <a:r>
              <a:rPr lang="en-GB" sz="2000" dirty="0"/>
              <a:t>4). Click on “</a:t>
            </a:r>
            <a:r>
              <a:rPr lang="en-GB" sz="2000" dirty="0">
                <a:solidFill>
                  <a:srgbClr val="0070C0"/>
                </a:solidFill>
              </a:rPr>
              <a:t>Typing Master</a:t>
            </a:r>
            <a:r>
              <a:rPr lang="en-GB" sz="2000" dirty="0"/>
              <a:t>” icon to open it</a:t>
            </a:r>
          </a:p>
          <a:p>
            <a:pPr marL="0" indent="0">
              <a:lnSpc>
                <a:spcPct val="170000"/>
              </a:lnSpc>
              <a:buNone/>
            </a:pPr>
            <a:r>
              <a:rPr lang="en-GB" sz="2000" dirty="0"/>
              <a:t>5). Click minimize “</a:t>
            </a:r>
            <a:r>
              <a:rPr lang="en-GB" sz="2000" dirty="0">
                <a:solidFill>
                  <a:srgbClr val="0070C0"/>
                </a:solidFill>
              </a:rPr>
              <a:t>Typing Master</a:t>
            </a:r>
            <a:r>
              <a:rPr lang="en-GB" sz="2000" dirty="0"/>
              <a:t>”</a:t>
            </a:r>
          </a:p>
          <a:p>
            <a:pPr marL="0" indent="0">
              <a:lnSpc>
                <a:spcPct val="170000"/>
              </a:lnSpc>
              <a:buNone/>
            </a:pPr>
            <a:r>
              <a:rPr lang="en-GB" sz="2000" dirty="0"/>
              <a:t>6). Click </a:t>
            </a:r>
            <a:r>
              <a:rPr lang="en-GB" sz="2000" dirty="0">
                <a:solidFill>
                  <a:srgbClr val="0070C0"/>
                </a:solidFill>
              </a:rPr>
              <a:t>Maximize </a:t>
            </a:r>
          </a:p>
          <a:p>
            <a:pPr marL="0" indent="0">
              <a:lnSpc>
                <a:spcPct val="170000"/>
              </a:lnSpc>
              <a:buNone/>
            </a:pPr>
            <a:r>
              <a:rPr lang="en-GB" sz="2000" dirty="0"/>
              <a:t>7).</a:t>
            </a:r>
            <a:r>
              <a:rPr lang="en-GB" sz="2000" dirty="0">
                <a:solidFill>
                  <a:srgbClr val="0070C0"/>
                </a:solidFill>
              </a:rPr>
              <a:t> Close </a:t>
            </a:r>
            <a:r>
              <a:rPr lang="en-GB" sz="2000" dirty="0"/>
              <a:t>Typing master </a:t>
            </a:r>
          </a:p>
          <a:p>
            <a:pPr marL="0" indent="0">
              <a:lnSpc>
                <a:spcPct val="170000"/>
              </a:lnSpc>
              <a:buNone/>
            </a:pPr>
            <a:endParaRPr lang="en-GB" sz="1600" dirty="0"/>
          </a:p>
        </p:txBody>
      </p:sp>
      <p:sp>
        <p:nvSpPr>
          <p:cNvPr id="5" name="Rectangle 4"/>
          <p:cNvSpPr/>
          <p:nvPr/>
        </p:nvSpPr>
        <p:spPr>
          <a:xfrm rot="1951809">
            <a:off x="-586575" y="6015652"/>
            <a:ext cx="3095626" cy="368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sz="2000" dirty="0"/>
              <a:t>20 minutes</a:t>
            </a:r>
          </a:p>
        </p:txBody>
      </p:sp>
      <p:sp>
        <p:nvSpPr>
          <p:cNvPr id="4" name="TextBox 3"/>
          <p:cNvSpPr txBox="1"/>
          <p:nvPr/>
        </p:nvSpPr>
        <p:spPr>
          <a:xfrm>
            <a:off x="2083458" y="5716584"/>
            <a:ext cx="7552709" cy="400110"/>
          </a:xfrm>
          <a:prstGeom prst="rect">
            <a:avLst/>
          </a:prstGeom>
          <a:noFill/>
        </p:spPr>
        <p:txBody>
          <a:bodyPr wrap="none" rtlCol="0">
            <a:spAutoFit/>
          </a:bodyPr>
          <a:lstStyle/>
          <a:p>
            <a:r>
              <a:rPr lang="en-US" sz="2000" dirty="0">
                <a:solidFill>
                  <a:srgbClr val="FF0000"/>
                </a:solidFill>
                <a:latin typeface="+mj-lt"/>
              </a:rPr>
              <a:t>Students follow with instruction from Teacher one by one</a:t>
            </a:r>
          </a:p>
        </p:txBody>
      </p:sp>
    </p:spTree>
    <p:extLst>
      <p:ext uri="{BB962C8B-B14F-4D97-AF65-F5344CB8AC3E}">
        <p14:creationId xmlns:p14="http://schemas.microsoft.com/office/powerpoint/2010/main" val="499611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19951"/>
            <a:ext cx="10959008" cy="940966"/>
          </a:xfrm>
        </p:spPr>
        <p:txBody>
          <a:bodyPr/>
          <a:lstStyle/>
          <a:p>
            <a:r>
              <a:rPr lang="en-US" dirty="0"/>
              <a:t>Introduction to Keyboard</a:t>
            </a:r>
          </a:p>
        </p:txBody>
      </p:sp>
      <p:sp>
        <p:nvSpPr>
          <p:cNvPr id="6" name="Text Placeholder 2"/>
          <p:cNvSpPr txBox="1">
            <a:spLocks/>
          </p:cNvSpPr>
          <p:nvPr/>
        </p:nvSpPr>
        <p:spPr bwMode="auto">
          <a:xfrm>
            <a:off x="2376353" y="1382290"/>
            <a:ext cx="7164000" cy="932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eaLnBrk="1" fontAlgn="base" hangingPunct="1">
              <a:spcBef>
                <a:spcPct val="20000"/>
              </a:spcBef>
              <a:spcAft>
                <a:spcPct val="0"/>
              </a:spcAft>
              <a:buClr>
                <a:srgbClr val="22BBEA"/>
              </a:buClr>
              <a:buFont typeface="Arial" panose="020B0604020202020204" pitchFamily="34" charset="0"/>
              <a:buChar char="•"/>
              <a:defRPr kumimoji="1" sz="2400" kern="1200">
                <a:solidFill>
                  <a:schemeClr val="tx1"/>
                </a:solidFill>
                <a:latin typeface="Verdana" pitchFamily="34" charset="0"/>
                <a:ea typeface="Verdana" pitchFamily="34" charset="0"/>
                <a:cs typeface="Verdana" pitchFamily="34" charset="0"/>
              </a:defRPr>
            </a:lvl1pPr>
            <a:lvl2pPr marL="742950" indent="-285750" algn="l" rtl="0" eaLnBrk="1" fontAlgn="base" hangingPunct="1">
              <a:spcBef>
                <a:spcPct val="20000"/>
              </a:spcBef>
              <a:spcAft>
                <a:spcPct val="0"/>
              </a:spcAft>
              <a:buClr>
                <a:srgbClr val="22BBEA"/>
              </a:buClr>
              <a:buFont typeface="Arial" panose="020B0604020202020204" pitchFamily="34" charset="0"/>
              <a:buChar char="–"/>
              <a:defRPr kumimoji="1" sz="2000" kern="1200">
                <a:solidFill>
                  <a:schemeClr val="tx1"/>
                </a:solidFill>
                <a:latin typeface="Verdana" pitchFamily="34" charset="0"/>
                <a:ea typeface="Verdana" pitchFamily="34" charset="0"/>
                <a:cs typeface="Verdana" pitchFamily="34" charset="0"/>
              </a:defRPr>
            </a:lvl2pPr>
            <a:lvl3pPr marL="1143000" indent="-228600" algn="l" rtl="0" eaLnBrk="1" fontAlgn="base" hangingPunct="1">
              <a:spcBef>
                <a:spcPct val="20000"/>
              </a:spcBef>
              <a:spcAft>
                <a:spcPct val="0"/>
              </a:spcAft>
              <a:buClr>
                <a:srgbClr val="22BBEA"/>
              </a:buClr>
              <a:buFont typeface="Arial" panose="020B0604020202020204" pitchFamily="34" charset="0"/>
              <a:buChar char="•"/>
              <a:defRPr kumimoji="1" sz="1800" kern="1200">
                <a:solidFill>
                  <a:schemeClr val="tx1"/>
                </a:solidFill>
                <a:latin typeface="Verdana" pitchFamily="34" charset="0"/>
                <a:ea typeface="Verdana" pitchFamily="34" charset="0"/>
                <a:cs typeface="Verdana" pitchFamily="34" charset="0"/>
              </a:defRPr>
            </a:lvl3pPr>
            <a:lvl4pPr marL="1600200" indent="-228600" algn="l" rtl="0" eaLnBrk="1" fontAlgn="base" hangingPunct="1">
              <a:spcBef>
                <a:spcPct val="20000"/>
              </a:spcBef>
              <a:spcAft>
                <a:spcPct val="0"/>
              </a:spcAft>
              <a:buClr>
                <a:srgbClr val="22BBEA"/>
              </a:buClr>
              <a:buFont typeface="Arial" panose="020B0604020202020204" pitchFamily="34" charset="0"/>
              <a:buChar char="–"/>
              <a:defRPr kumimoji="1" sz="1600" kern="1200">
                <a:solidFill>
                  <a:schemeClr val="tx1"/>
                </a:solidFill>
                <a:latin typeface="Verdana" pitchFamily="34" charset="0"/>
                <a:ea typeface="Verdana" pitchFamily="34" charset="0"/>
                <a:cs typeface="Verdana" pitchFamily="34" charset="0"/>
              </a:defRPr>
            </a:lvl4pPr>
            <a:lvl5pPr marL="2057400" indent="-228600" algn="l" rtl="0" eaLnBrk="1" fontAlgn="base" hangingPunct="1">
              <a:spcBef>
                <a:spcPct val="20000"/>
              </a:spcBef>
              <a:spcAft>
                <a:spcPct val="0"/>
              </a:spcAft>
              <a:buClr>
                <a:srgbClr val="22BBEA"/>
              </a:buClr>
              <a:buFont typeface="Wingdings" pitchFamily="2" charset="2"/>
              <a:buChar char="v"/>
              <a:defRPr kumimoji="1"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b="1" dirty="0">
                <a:solidFill>
                  <a:srgbClr val="C00000"/>
                </a:solidFill>
              </a:rPr>
              <a:t>Desktop keyboard</a:t>
            </a:r>
            <a:r>
              <a:rPr lang="en-US" dirty="0">
                <a:solidFill>
                  <a:srgbClr val="C00000"/>
                </a:solidFill>
              </a:rPr>
              <a:t/>
            </a:r>
            <a:br>
              <a:rPr lang="en-US" dirty="0">
                <a:solidFill>
                  <a:srgbClr val="C00000"/>
                </a:solidFill>
              </a:rPr>
            </a:br>
            <a:endParaRPr lang="en-US" dirty="0">
              <a:solidFill>
                <a:srgbClr val="C00000"/>
              </a:solidFill>
            </a:endParaRPr>
          </a:p>
          <a:p>
            <a:pPr marL="0" indent="0">
              <a:buNone/>
            </a:pPr>
            <a:r>
              <a:rPr lang="en-US" sz="1700" dirty="0"/>
              <a:t>The standard US Qwerty keyboard has </a:t>
            </a:r>
            <a:r>
              <a:rPr lang="en-US" sz="1700" b="1" dirty="0"/>
              <a:t>101</a:t>
            </a:r>
            <a:r>
              <a:rPr lang="en-US" sz="1700" dirty="0"/>
              <a:t>, </a:t>
            </a:r>
            <a:r>
              <a:rPr lang="en-US" sz="1700" b="1" dirty="0"/>
              <a:t>104</a:t>
            </a:r>
            <a:r>
              <a:rPr lang="en-US" sz="1700" dirty="0"/>
              <a:t> or </a:t>
            </a:r>
            <a:r>
              <a:rPr lang="en-US" sz="1700" b="1" dirty="0"/>
              <a:t>107</a:t>
            </a:r>
            <a:r>
              <a:rPr lang="en-US" sz="1700" dirty="0"/>
              <a:t> keys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933" y="2536584"/>
            <a:ext cx="9819487" cy="3633210"/>
          </a:xfrm>
          <a:prstGeom prst="rect">
            <a:avLst/>
          </a:prstGeom>
        </p:spPr>
      </p:pic>
    </p:spTree>
    <p:extLst>
      <p:ext uri="{BB962C8B-B14F-4D97-AF65-F5344CB8AC3E}">
        <p14:creationId xmlns:p14="http://schemas.microsoft.com/office/powerpoint/2010/main" val="1733384766"/>
      </p:ext>
    </p:extLst>
  </p:cSld>
  <p:clrMapOvr>
    <a:masterClrMapping/>
  </p:clrMapOvr>
</p:sld>
</file>

<file path=ppt/theme/theme1.xml><?xml version="1.0" encoding="utf-8"?>
<a:theme xmlns:a="http://schemas.openxmlformats.org/drawingml/2006/main" name="2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1.Introduction to Database</Template>
  <TotalTime>3145</TotalTime>
  <Words>513</Words>
  <Application>Microsoft Office PowerPoint</Application>
  <PresentationFormat>Widescreen</PresentationFormat>
  <Paragraphs>64</Paragraphs>
  <Slides>18</Slides>
  <Notes>3</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MS PGothic</vt:lpstr>
      <vt:lpstr>MS PGothic</vt:lpstr>
      <vt:lpstr>Arial</vt:lpstr>
      <vt:lpstr>Arial Unicode MS</vt:lpstr>
      <vt:lpstr>Calibri</vt:lpstr>
      <vt:lpstr>Verdana</vt:lpstr>
      <vt:lpstr>Wingdings</vt:lpstr>
      <vt:lpstr>2_Thème Office</vt:lpstr>
      <vt:lpstr>1_Thème Office</vt:lpstr>
      <vt:lpstr>PowerPoint Presentation</vt:lpstr>
      <vt:lpstr>Content</vt:lpstr>
      <vt:lpstr>PowerPoint Presentation</vt:lpstr>
      <vt:lpstr>PowerPoint Presentation</vt:lpstr>
      <vt:lpstr>PowerPoint Presentation</vt:lpstr>
      <vt:lpstr>PowerPoint Presentation</vt:lpstr>
      <vt:lpstr>Demo</vt:lpstr>
      <vt:lpstr>Activity</vt:lpstr>
      <vt:lpstr>Introduction to Keyboard</vt:lpstr>
      <vt:lpstr>Introduction to Keyboard</vt:lpstr>
      <vt:lpstr>How the keys are organized</vt:lpstr>
      <vt:lpstr>PowerPoint Presentation</vt:lpstr>
      <vt:lpstr>How the keys are organized</vt:lpstr>
      <vt:lpstr>How the keys are organized</vt:lpstr>
      <vt:lpstr>Login to Typing Master</vt:lpstr>
      <vt:lpstr>How to put your hand </vt:lpstr>
      <vt:lpstr>How to put your hand </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sothea thy</dc:creator>
  <cp:lastModifiedBy>SENGHAK.CHHUN</cp:lastModifiedBy>
  <cp:revision>154</cp:revision>
  <dcterms:created xsi:type="dcterms:W3CDTF">2015-10-06T06:32:39Z</dcterms:created>
  <dcterms:modified xsi:type="dcterms:W3CDTF">2023-01-12T12:32:03Z</dcterms:modified>
</cp:coreProperties>
</file>