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2"/>
  </p:notesMasterIdLst>
  <p:sldIdLst>
    <p:sldId id="257" r:id="rId3"/>
    <p:sldId id="276" r:id="rId4"/>
    <p:sldId id="302" r:id="rId5"/>
    <p:sldId id="304" r:id="rId6"/>
    <p:sldId id="305" r:id="rId7"/>
    <p:sldId id="306" r:id="rId8"/>
    <p:sldId id="332" r:id="rId9"/>
    <p:sldId id="32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0378668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2</a:t>
            </a:r>
          </a:p>
          <a:p>
            <a:pPr marL="0" indent="0">
              <a:buNone/>
            </a:pP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8048445" cy="5500343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After finish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1800" dirty="0"/>
              <a:t>Typing without watching their keyboard smoothly from letter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R and U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T and 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8311" y="3250673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R and U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3969" y="1160917"/>
            <a:ext cx="8918320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The keys R and U located above the home row, on the “extension” row. R and U are typed using the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fingers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464"/>
          <a:stretch/>
        </p:blipFill>
        <p:spPr>
          <a:xfrm>
            <a:off x="3690528" y="2487643"/>
            <a:ext cx="4800600" cy="32661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090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286000" y="1309295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three= Keys R and U”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R and U 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= Max=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2050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34" y="2968261"/>
            <a:ext cx="3171825" cy="1905000"/>
          </a:xfrm>
          <a:prstGeom prst="ellipse">
            <a:avLst/>
          </a:prstGeom>
          <a:ln w="28575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T and O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7"/>
            <a:ext cx="7168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T and O located above the home row, on the “extension” row. T is typed using the </a:t>
            </a:r>
            <a:r>
              <a:rPr lang="en-US" dirty="0">
                <a:solidFill>
                  <a:srgbClr val="FF000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finger </a:t>
            </a:r>
            <a:r>
              <a:rPr lang="en-US" dirty="0"/>
              <a:t>and O using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ring finger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69" y="2549825"/>
            <a:ext cx="4772025" cy="327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27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Four “ Keys T and O”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T and O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 err="1"/>
              <a:t>Wordtris</a:t>
            </a:r>
            <a:r>
              <a:rPr lang="en-GB" sz="1600" dirty="0"/>
              <a:t> game = Max=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219952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0690" y="1160917"/>
            <a:ext cx="9368671" cy="4887186"/>
          </a:xfrm>
        </p:spPr>
        <p:txBody>
          <a:bodyPr>
            <a:noAutofit/>
          </a:bodyPr>
          <a:lstStyle/>
          <a:p>
            <a:r>
              <a:rPr lang="en-US" sz="2000" dirty="0"/>
              <a:t>Student Need to finish home work both in chapter </a:t>
            </a:r>
            <a:r>
              <a:rPr lang="en-US" sz="2000" b="1" dirty="0"/>
              <a:t>three</a:t>
            </a:r>
            <a:r>
              <a:rPr lang="en-US" sz="2000" dirty="0"/>
              <a:t> and </a:t>
            </a:r>
            <a:r>
              <a:rPr lang="en-US" sz="2000" b="1" dirty="0"/>
              <a:t>Four</a:t>
            </a:r>
            <a:r>
              <a:rPr lang="en-US" sz="2000" dirty="0"/>
              <a:t> in Typing Master before next session by complete “ Lesson Exam”. 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2000" dirty="0"/>
              <a:t>If you not complete, you can’t continue to the next chapter. </a:t>
            </a:r>
          </a:p>
          <a:p>
            <a:r>
              <a:rPr lang="en-US" sz="2000" dirty="0"/>
              <a:t>So it mean you need to qualify with speed in 10 min:</a:t>
            </a:r>
          </a:p>
          <a:p>
            <a:pPr lvl="1"/>
            <a:r>
              <a:rPr lang="en-US" sz="1800" dirty="0"/>
              <a:t>Less 15 wpm = 45 ( can’t continue) </a:t>
            </a:r>
          </a:p>
          <a:p>
            <a:pPr lvl="1"/>
            <a:r>
              <a:rPr lang="en-US" sz="1800" dirty="0"/>
              <a:t>15 wpm= 50 </a:t>
            </a:r>
          </a:p>
          <a:p>
            <a:pPr lvl="1"/>
            <a:r>
              <a:rPr lang="en-US" sz="1800" dirty="0"/>
              <a:t>15-19 wpm= 50 </a:t>
            </a:r>
          </a:p>
          <a:p>
            <a:pPr lvl="1"/>
            <a:r>
              <a:rPr lang="en-US" sz="1800" dirty="0"/>
              <a:t>20-24 wpm = 60 </a:t>
            </a:r>
          </a:p>
          <a:p>
            <a:pPr lvl="1"/>
            <a:r>
              <a:rPr lang="en-US" sz="1800" dirty="0"/>
              <a:t>25-29 wpm = 70</a:t>
            </a:r>
          </a:p>
          <a:p>
            <a:pPr lvl="1"/>
            <a:r>
              <a:rPr lang="en-US" sz="1800" dirty="0"/>
              <a:t>30-34 wpm =80</a:t>
            </a:r>
          </a:p>
          <a:p>
            <a:pPr lvl="1"/>
            <a:r>
              <a:rPr lang="en-US" sz="1800" dirty="0"/>
              <a:t>35-39 wpm = 90</a:t>
            </a:r>
          </a:p>
          <a:p>
            <a:pPr lvl="1"/>
            <a:r>
              <a:rPr lang="en-US" sz="1800" dirty="0"/>
              <a:t>40 up wpm= 100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Note</a:t>
            </a:r>
            <a:r>
              <a:rPr lang="en-US" sz="1800" dirty="0"/>
              <a:t>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110809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0670" y="4712705"/>
            <a:ext cx="716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4 “ Lesson Exam”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70" y="-190828"/>
            <a:ext cx="5743859" cy="55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3141</TotalTime>
  <Words>432</Words>
  <Application>Microsoft Office PowerPoint</Application>
  <PresentationFormat>Widescreen</PresentationFormat>
  <Paragraphs>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MS PGothic</vt:lpstr>
      <vt:lpstr>Arial</vt:lpstr>
      <vt:lpstr>Arial Unicode MS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Keys R and U </vt:lpstr>
      <vt:lpstr>Practice</vt:lpstr>
      <vt:lpstr>Keys T and O </vt:lpstr>
      <vt:lpstr>Practice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SENGHAK.CHHUN</cp:lastModifiedBy>
  <cp:revision>145</cp:revision>
  <dcterms:created xsi:type="dcterms:W3CDTF">2015-10-06T06:32:39Z</dcterms:created>
  <dcterms:modified xsi:type="dcterms:W3CDTF">2023-01-20T02:39:57Z</dcterms:modified>
</cp:coreProperties>
</file>