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3"/>
  </p:notesMasterIdLst>
  <p:sldIdLst>
    <p:sldId id="257" r:id="rId3"/>
    <p:sldId id="276" r:id="rId4"/>
    <p:sldId id="307" r:id="rId5"/>
    <p:sldId id="309" r:id="rId6"/>
    <p:sldId id="308" r:id="rId7"/>
    <p:sldId id="310" r:id="rId8"/>
    <p:sldId id="311" r:id="rId9"/>
    <p:sldId id="337" r:id="rId10"/>
    <p:sldId id="328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1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2" y="4666183"/>
            <a:ext cx="11175373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3</a:t>
            </a:r>
          </a:p>
          <a:p>
            <a:pPr marL="0" indent="0">
              <a:buNone/>
            </a:pP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10959008" cy="2245739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After finish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1800" dirty="0"/>
              <a:t>Typing without watching their keyboard smoothly from letter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Capital letters and period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C and comma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7784" y="2553557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Capital Letters and Period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7"/>
            <a:ext cx="71685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We use Shift key + letter= Capital letter by: 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Hold Shift with right </a:t>
            </a:r>
            <a:r>
              <a:rPr lang="en-US" sz="1600" dirty="0">
                <a:solidFill>
                  <a:srgbClr val="FF0000"/>
                </a:solidFill>
              </a:rPr>
              <a:t>little finger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Press “F” with left </a:t>
            </a:r>
            <a:r>
              <a:rPr lang="en-US" sz="1600" dirty="0">
                <a:solidFill>
                  <a:srgbClr val="FF0000"/>
                </a:solidFill>
              </a:rPr>
              <a:t>index finger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4866"/>
          <a:stretch/>
        </p:blipFill>
        <p:spPr>
          <a:xfrm>
            <a:off x="3517241" y="2251495"/>
            <a:ext cx="4959142" cy="34419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28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Capital Letters and Period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8"/>
            <a:ext cx="716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period located below the home row. Key period is typed using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ring finger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28" y="2217258"/>
            <a:ext cx="4800600" cy="32861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0135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61714" y="1309295"/>
            <a:ext cx="8261230" cy="396246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Five= Capital Letters and Period”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Shift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Period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2 time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4098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25" y="3063904"/>
            <a:ext cx="3198682" cy="1847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1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C and Comma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8"/>
            <a:ext cx="716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comma</a:t>
            </a:r>
            <a:r>
              <a:rPr lang="en-US" dirty="0"/>
              <a:t> located below the home row. C and comma are typed using the </a:t>
            </a:r>
            <a:r>
              <a:rPr lang="en-US" dirty="0">
                <a:solidFill>
                  <a:srgbClr val="FF0000"/>
                </a:solidFill>
              </a:rPr>
              <a:t>Middle Fingers.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78" y="2451070"/>
            <a:ext cx="4762500" cy="3267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7834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Six “ Keys </a:t>
            </a:r>
            <a:r>
              <a:rPr lang="en-GB" sz="2000" b="1" dirty="0"/>
              <a:t>C</a:t>
            </a:r>
            <a:r>
              <a:rPr lang="en-GB" sz="2000" dirty="0"/>
              <a:t> and </a:t>
            </a:r>
            <a:r>
              <a:rPr lang="en-GB" sz="2000" b="1" dirty="0"/>
              <a:t>Comma</a:t>
            </a:r>
            <a:r>
              <a:rPr lang="en-GB" sz="2000" dirty="0"/>
              <a:t>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C ,=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2 time ( </a:t>
            </a:r>
            <a:r>
              <a:rPr lang="en-GB" sz="1600" dirty="0">
                <a:solidFill>
                  <a:srgbClr val="FF0000"/>
                </a:solidFill>
              </a:rPr>
              <a:t>3x2=6 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game= </a:t>
            </a:r>
            <a:r>
              <a:rPr lang="en-GB" sz="1600" dirty="0">
                <a:solidFill>
                  <a:srgbClr val="FF0000"/>
                </a:solidFill>
              </a:rPr>
              <a:t>4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00" y="2551520"/>
            <a:ext cx="2603007" cy="22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2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1" y="1160917"/>
            <a:ext cx="9236696" cy="4887186"/>
          </a:xfrm>
        </p:spPr>
        <p:txBody>
          <a:bodyPr>
            <a:normAutofit/>
          </a:bodyPr>
          <a:lstStyle/>
          <a:p>
            <a:r>
              <a:rPr lang="en-US" sz="2000" dirty="0"/>
              <a:t>Student Need to finish home work both in chapter </a:t>
            </a:r>
            <a:r>
              <a:rPr lang="en-US" sz="2000" b="1" dirty="0"/>
              <a:t>Five</a:t>
            </a:r>
            <a:r>
              <a:rPr lang="en-US" sz="2000" dirty="0"/>
              <a:t> and </a:t>
            </a:r>
            <a:r>
              <a:rPr lang="en-US" sz="2000" b="1" dirty="0"/>
              <a:t>Six</a:t>
            </a:r>
            <a:r>
              <a:rPr lang="en-US" sz="2000" dirty="0"/>
              <a:t> in Typing Master before next session by complete “ Lesson Exam”.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If you not complete, you can’t continue to the next chapter. </a:t>
            </a:r>
          </a:p>
          <a:p>
            <a:r>
              <a:rPr lang="en-US" sz="2000" dirty="0"/>
              <a:t>So it mean you need to qualify with speed in 10 min:</a:t>
            </a:r>
          </a:p>
          <a:p>
            <a:pPr lvl="1"/>
            <a:r>
              <a:rPr lang="en-US" sz="1800" dirty="0"/>
              <a:t>Less 15 wpm = 45 ( can’t continue) </a:t>
            </a:r>
          </a:p>
          <a:p>
            <a:pPr lvl="1"/>
            <a:r>
              <a:rPr lang="en-US" sz="1800" dirty="0"/>
              <a:t>15-19 wpm= 50 </a:t>
            </a:r>
          </a:p>
          <a:p>
            <a:pPr lvl="1"/>
            <a:r>
              <a:rPr lang="en-US" sz="1800" dirty="0"/>
              <a:t>20-24 wpm = 60 </a:t>
            </a:r>
          </a:p>
          <a:p>
            <a:pPr lvl="1"/>
            <a:r>
              <a:rPr lang="en-US" sz="1800" dirty="0"/>
              <a:t>25-29 wpm = 70</a:t>
            </a:r>
          </a:p>
          <a:p>
            <a:pPr lvl="1"/>
            <a:r>
              <a:rPr lang="en-US" sz="1800" dirty="0"/>
              <a:t>30-34 wpm =80</a:t>
            </a:r>
          </a:p>
          <a:p>
            <a:pPr lvl="1"/>
            <a:r>
              <a:rPr lang="en-US" sz="1800" dirty="0"/>
              <a:t>35-39 wpm = 90</a:t>
            </a:r>
          </a:p>
          <a:p>
            <a:pPr lvl="1"/>
            <a:r>
              <a:rPr lang="en-US" sz="1800" dirty="0"/>
              <a:t>40 up wpm= 100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Note</a:t>
            </a:r>
            <a:r>
              <a:rPr lang="en-US" sz="1800" dirty="0"/>
              <a:t>:</a:t>
            </a:r>
            <a:r>
              <a:rPr lang="en-US" sz="1800" b="1" dirty="0"/>
              <a:t> </a:t>
            </a:r>
            <a:r>
              <a:rPr lang="en-US" sz="1800" dirty="0"/>
              <a:t>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386601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9511" y="5099206"/>
            <a:ext cx="716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6 “ Lesson Exam”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41" y="-232913"/>
            <a:ext cx="6037158" cy="57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42051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3140</TotalTime>
  <Words>457</Words>
  <Application>Microsoft Office PowerPoint</Application>
  <PresentationFormat>Widescreen</PresentationFormat>
  <Paragraphs>66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MS PGothic</vt:lpstr>
      <vt:lpstr>Arial</vt:lpstr>
      <vt:lpstr>Arial Unicode MS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Capital Letters and Period</vt:lpstr>
      <vt:lpstr>Capital Letters and Period</vt:lpstr>
      <vt:lpstr>Practice</vt:lpstr>
      <vt:lpstr>C and Comma</vt:lpstr>
      <vt:lpstr>Practice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SENGHAK.CHHUN</cp:lastModifiedBy>
  <cp:revision>144</cp:revision>
  <dcterms:created xsi:type="dcterms:W3CDTF">2015-10-06T06:32:39Z</dcterms:created>
  <dcterms:modified xsi:type="dcterms:W3CDTF">2023-01-20T02:40:16Z</dcterms:modified>
</cp:coreProperties>
</file>