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4"/>
  </p:notesMasterIdLst>
  <p:sldIdLst>
    <p:sldId id="257" r:id="rId3"/>
    <p:sldId id="276" r:id="rId4"/>
    <p:sldId id="314" r:id="rId5"/>
    <p:sldId id="315" r:id="rId6"/>
    <p:sldId id="313" r:id="rId7"/>
    <p:sldId id="319" r:id="rId8"/>
    <p:sldId id="316" r:id="rId9"/>
    <p:sldId id="320" r:id="rId10"/>
    <p:sldId id="338" r:id="rId11"/>
    <p:sldId id="329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858502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5</a:t>
            </a: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6072" y="4731561"/>
            <a:ext cx="7168550" cy="115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8 and 10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61" y="-434575"/>
            <a:ext cx="5714738" cy="5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782866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finishing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letters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B and Y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Z and X</a:t>
            </a:r>
          </a:p>
          <a:p>
            <a:pPr marL="457200" lvl="1" indent="0">
              <a:lnSpc>
                <a:spcPct val="1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5927" y="2511718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G and H located on the same the home row. Key G and H are typed using the </a:t>
            </a:r>
            <a:r>
              <a:rPr lang="en-US" dirty="0">
                <a:solidFill>
                  <a:srgbClr val="FF0000"/>
                </a:solidFill>
              </a:rPr>
              <a:t>Index fingers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91" y="2558451"/>
            <a:ext cx="479107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24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1639" y="4185305"/>
            <a:ext cx="53570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Double quote key is typed use: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1). </a:t>
            </a:r>
            <a:r>
              <a:rPr lang="en-US" sz="1600" dirty="0"/>
              <a:t>Hold Shift with left little finger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2). Press “ key with right little finger”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07" y="4293916"/>
            <a:ext cx="3932344" cy="142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1967647"/>
            <a:ext cx="3924479" cy="1407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1456290"/>
            <a:ext cx="6538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Single quote key is typed use right little finger.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78" y="2079407"/>
            <a:ext cx="2947805" cy="12960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3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seven= Keys B and Y”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B Y=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</a:t>
            </a:r>
            <a:r>
              <a:rPr lang="en-GB" sz="1600" dirty="0">
                <a:solidFill>
                  <a:srgbClr val="FF0000"/>
                </a:solidFill>
              </a:rPr>
              <a:t>= 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2 times (5x2=10min)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7170" name="Picture 2" descr="Related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2" y="2656936"/>
            <a:ext cx="3356919" cy="188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1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night= Keys W and M”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Z X=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</a:t>
            </a:r>
            <a:r>
              <a:rPr lang="en-GB" sz="1600" dirty="0">
                <a:solidFill>
                  <a:srgbClr val="FF0000"/>
                </a:solidFill>
              </a:rPr>
              <a:t>= 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2 times (5x2=10min)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9218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9" y="2634023"/>
            <a:ext cx="3396490" cy="1912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3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B and Y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5" y="1243548"/>
            <a:ext cx="9499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B</a:t>
            </a:r>
            <a:r>
              <a:rPr lang="en-US" sz="1600" dirty="0"/>
              <a:t> and </a:t>
            </a:r>
            <a:r>
              <a:rPr lang="en-US" sz="1600" b="1" dirty="0"/>
              <a:t>Y </a:t>
            </a:r>
            <a:r>
              <a:rPr lang="en-US" sz="1600" dirty="0"/>
              <a:t>are typed using the </a:t>
            </a:r>
            <a:r>
              <a:rPr lang="en-US" sz="1600" dirty="0">
                <a:solidFill>
                  <a:srgbClr val="FF0000"/>
                </a:solidFill>
              </a:rPr>
              <a:t>Index Fingers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62" y="2024766"/>
            <a:ext cx="3685066" cy="1289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31" y="4172323"/>
            <a:ext cx="3648435" cy="1304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08610" y="3531690"/>
            <a:ext cx="71685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? Located below the home row. ? Are typed using : 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/>
              <a:t>Hold Shift with left little ginger 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Press “?” key with right little finger</a:t>
            </a:r>
          </a:p>
        </p:txBody>
      </p:sp>
    </p:spTree>
    <p:extLst>
      <p:ext uri="{BB962C8B-B14F-4D97-AF65-F5344CB8AC3E}">
        <p14:creationId xmlns:p14="http://schemas.microsoft.com/office/powerpoint/2010/main" val="26466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Z and X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6" y="1243548"/>
            <a:ext cx="7168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X typed using the </a:t>
            </a:r>
            <a:r>
              <a:rPr lang="en-US" sz="1600" dirty="0">
                <a:solidFill>
                  <a:srgbClr val="FF0000"/>
                </a:solidFill>
              </a:rPr>
              <a:t>left little Finger.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68" y="1996731"/>
            <a:ext cx="3736496" cy="133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88" y="2062690"/>
            <a:ext cx="2641244" cy="11486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981200" y="3587548"/>
            <a:ext cx="7168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 </a:t>
            </a:r>
            <a:r>
              <a:rPr lang="en-US" sz="1600" dirty="0"/>
              <a:t>Z and X typed using the </a:t>
            </a:r>
            <a:r>
              <a:rPr lang="en-US" sz="1600" dirty="0">
                <a:solidFill>
                  <a:srgbClr val="FF0000"/>
                </a:solidFill>
              </a:rPr>
              <a:t>Left little Finger.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49" y="4316117"/>
            <a:ext cx="3628739" cy="1308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769" y="4405827"/>
            <a:ext cx="2818535" cy="12192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45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1" y="1160917"/>
            <a:ext cx="8386355" cy="48871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Needs to finish homework both in chapters </a:t>
            </a:r>
            <a:r>
              <a:rPr lang="en-US" b="1" dirty="0"/>
              <a:t>Eleven</a:t>
            </a:r>
            <a:r>
              <a:rPr lang="en-US" dirty="0"/>
              <a:t> and </a:t>
            </a:r>
            <a:r>
              <a:rPr lang="en-US" b="1" dirty="0"/>
              <a:t>Twelve</a:t>
            </a:r>
            <a:r>
              <a:rPr lang="en-US" dirty="0"/>
              <a:t> in Typing Master before the next session by completing “ Lesson Exam”. </a:t>
            </a:r>
          </a:p>
          <a:p>
            <a:r>
              <a:rPr lang="en-US" dirty="0"/>
              <a:t>If you do not complete, you can’t continue to the next chapter. </a:t>
            </a:r>
          </a:p>
          <a:p>
            <a:r>
              <a:rPr lang="en-US" dirty="0"/>
              <a:t>So it means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The teacher can check all your records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215822645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3155</TotalTime>
  <Words>550</Words>
  <Application>Microsoft Office PowerPoint</Application>
  <PresentationFormat>Widescreen</PresentationFormat>
  <Paragraphs>79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MS PGothic</vt:lpstr>
      <vt:lpstr>Arial</vt:lpstr>
      <vt:lpstr>Arial Unicode MS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G H and apostrophe</vt:lpstr>
      <vt:lpstr>Keys G H and apostrophe</vt:lpstr>
      <vt:lpstr>Practice</vt:lpstr>
      <vt:lpstr>Practice</vt:lpstr>
      <vt:lpstr>Keys B and Y</vt:lpstr>
      <vt:lpstr>Keys Z and X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SENGHAK.CHHUN</cp:lastModifiedBy>
  <cp:revision>158</cp:revision>
  <dcterms:created xsi:type="dcterms:W3CDTF">2015-10-06T06:32:39Z</dcterms:created>
  <dcterms:modified xsi:type="dcterms:W3CDTF">2023-01-20T02:40:52Z</dcterms:modified>
</cp:coreProperties>
</file>