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https://www.ptech.org/open-p-tech/career-readiness-toolkit/activities/career-exploration-tap-into-your-wifi/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YOUTUBE VIDEO: https://www.youtube.com/watch?v=stKAA-ecimk</a:t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Make sure all the students can access the quiz and answer to the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needed -&gt; do a small group of students who don’t understand English so well so that you can translate the questions</a:t>
            </a:r>
            <a:endParaRPr/>
          </a:p>
        </p:txBody>
      </p:sp>
      <p:sp>
        <p:nvSpPr>
          <p:cNvPr id="244" name="Google Shape;2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ocus2career.com/Portal/Register.cfm?Unique=%7Bts%20%272023-06-21%2001:15:47%27%7D&amp;SID=833" TargetMode="External"/><Relationship Id="rId4" Type="http://schemas.openxmlformats.org/officeDocument/2006/relationships/image" Target="../media/image31.png"/><Relationship Id="rId9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91440" y="-101600"/>
            <a:ext cx="12598400" cy="711200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422400" y="2392571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Professional Life - Term 2 !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" y="4170680"/>
            <a:ext cx="2225040" cy="222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1509742" y="2299093"/>
            <a:ext cx="720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64C8F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822018" y="115997"/>
            <a:ext cx="64065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 –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195623" y="1011395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64C8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203" y="1124290"/>
            <a:ext cx="920538" cy="96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262" y="3179467"/>
            <a:ext cx="920538" cy="940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1268682" y="3017721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FA64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486725" y="4371346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A6450"/>
                </a:solidFill>
                <a:latin typeface="Calibri"/>
                <a:ea typeface="Calibri"/>
                <a:cs typeface="Calibri"/>
                <a:sym typeface="Calibri"/>
              </a:rPr>
              <a:t>CAREER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248331" y="4877361"/>
            <a:ext cx="1252157" cy="1252157"/>
          </a:xfrm>
          <a:prstGeom prst="ellipse">
            <a:avLst/>
          </a:prstGeom>
          <a:noFill/>
          <a:ln cap="flat" cmpd="sng" w="76200">
            <a:solidFill>
              <a:srgbClr val="3CC8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61463" y="6218486"/>
            <a:ext cx="10166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C8B4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1109" y="5142094"/>
            <a:ext cx="729632" cy="794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>
            <a:off x="5112490" y="2993605"/>
            <a:ext cx="3355832" cy="1688459"/>
            <a:chOff x="5112490" y="2993605"/>
            <a:chExt cx="3355832" cy="1688459"/>
          </a:xfrm>
        </p:grpSpPr>
        <p:pic>
          <p:nvPicPr>
            <p:cNvPr id="106" name="Google Shape;10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3039" y="3138366"/>
              <a:ext cx="1182839" cy="10483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Google Shape;107;p14"/>
            <p:cNvCxnSpPr>
              <a:endCxn id="108" idx="2"/>
            </p:cNvCxnSpPr>
            <p:nvPr/>
          </p:nvCxnSpPr>
          <p:spPr>
            <a:xfrm flipH="1" rot="10800000">
              <a:off x="5112490" y="3619684"/>
              <a:ext cx="1825500" cy="20700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4"/>
            <p:cNvSpPr txBox="1"/>
            <p:nvPr/>
          </p:nvSpPr>
          <p:spPr>
            <a:xfrm>
              <a:off x="6659814" y="4343510"/>
              <a:ext cx="1808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A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CAREER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937990" y="299360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481156" y="1001535"/>
            <a:ext cx="3453733" cy="1882333"/>
            <a:chOff x="2481156" y="1001535"/>
            <a:chExt cx="3453733" cy="1882333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3008593" y="2299093"/>
              <a:ext cx="29262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EFFECTIVE COMMUNICATION</a:t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767478">
              <a:off x="3995750" y="1163765"/>
              <a:ext cx="813739" cy="920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2481156" y="1637473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64C8F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14"/>
          <p:cNvGrpSpPr/>
          <p:nvPr/>
        </p:nvGrpSpPr>
        <p:grpSpPr>
          <a:xfrm>
            <a:off x="2481156" y="3020863"/>
            <a:ext cx="3232755" cy="1689037"/>
            <a:chOff x="2481156" y="3020863"/>
            <a:chExt cx="3232755" cy="1689037"/>
          </a:xfrm>
        </p:grpSpPr>
        <p:sp>
          <p:nvSpPr>
            <p:cNvPr id="116" name="Google Shape;116;p14"/>
            <p:cNvSpPr txBox="1"/>
            <p:nvPr/>
          </p:nvSpPr>
          <p:spPr>
            <a:xfrm>
              <a:off x="3229572" y="4371346"/>
              <a:ext cx="24843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YOU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INTERESTS</a:t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4"/>
            <p:cNvCxnSpPr/>
            <p:nvPr/>
          </p:nvCxnSpPr>
          <p:spPr>
            <a:xfrm>
              <a:off x="2481156" y="3640437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FA64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" name="Google Shape;120;p14"/>
          <p:cNvGrpSpPr/>
          <p:nvPr/>
        </p:nvGrpSpPr>
        <p:grpSpPr>
          <a:xfrm>
            <a:off x="2481156" y="4882408"/>
            <a:ext cx="2983434" cy="1920853"/>
            <a:chOff x="2481156" y="5004328"/>
            <a:chExt cx="2983434" cy="1920853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3715520" y="6340406"/>
              <a:ext cx="17490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 HOW 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COMPANY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WORKS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29967" y="5004328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71416" y="5111305"/>
              <a:ext cx="929920" cy="9147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14"/>
            <p:cNvCxnSpPr/>
            <p:nvPr/>
          </p:nvCxnSpPr>
          <p:spPr>
            <a:xfrm>
              <a:off x="2481156" y="5608881"/>
              <a:ext cx="1295385" cy="0"/>
            </a:xfrm>
            <a:prstGeom prst="straightConnector1">
              <a:avLst/>
            </a:prstGeom>
            <a:noFill/>
            <a:ln cap="flat" cmpd="sng" w="76200">
              <a:solidFill>
                <a:srgbClr val="3CC8B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3775621" y="613613"/>
            <a:ext cx="46407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term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873760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7679779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2853985" y="220550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212080" y="2201996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73760" y="319024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70230" y="3507223"/>
            <a:ext cx="1816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C1- Know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8760" y="316810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0259650" y="2260002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2191251" y="3565889"/>
            <a:ext cx="31687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C2- Explore the IT industry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970520" y="3159470"/>
            <a:ext cx="2712720" cy="377954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7933779" y="3565889"/>
            <a:ext cx="29108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C3- Perform a career exploration</a:t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>
            <a:off x="721360" y="2645172"/>
            <a:ext cx="1045464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2" name="Google Shape;142;p15"/>
          <p:cNvGrpSpPr/>
          <p:nvPr/>
        </p:nvGrpSpPr>
        <p:grpSpPr>
          <a:xfrm>
            <a:off x="2735527" y="4297315"/>
            <a:ext cx="1070380" cy="1070380"/>
            <a:chOff x="3776541" y="1001535"/>
            <a:chExt cx="1252157" cy="1252157"/>
          </a:xfrm>
        </p:grpSpPr>
        <p:pic>
          <p:nvPicPr>
            <p:cNvPr id="143" name="Google Shape;14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67478">
              <a:off x="3995750" y="1163765"/>
              <a:ext cx="813739" cy="920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5"/>
            <p:cNvSpPr/>
            <p:nvPr/>
          </p:nvSpPr>
          <p:spPr>
            <a:xfrm>
              <a:off x="3776541" y="100153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5200443" y="4344985"/>
            <a:ext cx="1070380" cy="1070380"/>
            <a:chOff x="3829967" y="3020863"/>
            <a:chExt cx="1252157" cy="1252157"/>
          </a:xfrm>
        </p:grpSpPr>
        <p:sp>
          <p:nvSpPr>
            <p:cNvPr id="146" name="Google Shape;146;p15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5"/>
          <p:cNvGrpSpPr/>
          <p:nvPr/>
        </p:nvGrpSpPr>
        <p:grpSpPr>
          <a:xfrm>
            <a:off x="3952644" y="4334123"/>
            <a:ext cx="1070380" cy="1070380"/>
            <a:chOff x="3829967" y="5004328"/>
            <a:chExt cx="1252157" cy="1252157"/>
          </a:xfrm>
        </p:grpSpPr>
        <p:sp>
          <p:nvSpPr>
            <p:cNvPr id="149" name="Google Shape;149;p15"/>
            <p:cNvSpPr/>
            <p:nvPr/>
          </p:nvSpPr>
          <p:spPr>
            <a:xfrm>
              <a:off x="3829967" y="5004328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1416" y="5111305"/>
              <a:ext cx="929920" cy="914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5"/>
          <p:cNvGrpSpPr/>
          <p:nvPr/>
        </p:nvGrpSpPr>
        <p:grpSpPr>
          <a:xfrm>
            <a:off x="8416379" y="4294409"/>
            <a:ext cx="1083827" cy="1070380"/>
            <a:chOff x="6937990" y="2993605"/>
            <a:chExt cx="1267888" cy="1252157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3039" y="3138366"/>
              <a:ext cx="1182839" cy="1048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5"/>
            <p:cNvSpPr/>
            <p:nvPr/>
          </p:nvSpPr>
          <p:spPr>
            <a:xfrm>
              <a:off x="6937990" y="2993605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814" y="2925089"/>
            <a:ext cx="868851" cy="868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5"/>
          <p:cNvGrpSpPr/>
          <p:nvPr/>
        </p:nvGrpSpPr>
        <p:grpSpPr>
          <a:xfrm>
            <a:off x="570230" y="4294409"/>
            <a:ext cx="1070380" cy="1070380"/>
            <a:chOff x="3829967" y="3020863"/>
            <a:chExt cx="1252157" cy="1252157"/>
          </a:xfrm>
        </p:grpSpPr>
        <p:sp>
          <p:nvSpPr>
            <p:cNvPr id="156" name="Google Shape;156;p15"/>
            <p:cNvSpPr/>
            <p:nvPr/>
          </p:nvSpPr>
          <p:spPr>
            <a:xfrm>
              <a:off x="3829967" y="3020863"/>
              <a:ext cx="1252157" cy="1252157"/>
            </a:xfrm>
            <a:prstGeom prst="ellipse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1744" y="3100382"/>
              <a:ext cx="1006149" cy="1086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3114040" y="4368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Capstone project of PL2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94859" y="2243958"/>
            <a:ext cx="5489027" cy="19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/>
              <a:t>A collective portfolio done during PL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Three parts: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Overview of IT sector in Cambodia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IT jobs in Cambodia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IT companies in Cambodia</a:t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6483" y="373698"/>
            <a:ext cx="1232338" cy="1232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409903" y="1986456"/>
            <a:ext cx="5437353" cy="241737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392948" y="1986456"/>
            <a:ext cx="2699408" cy="194441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814895" y="2500199"/>
            <a:ext cx="1904123" cy="500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portfolio</a:t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076" y="3635718"/>
            <a:ext cx="1249631" cy="124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6358758" y="297442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6134098" y="2713807"/>
            <a:ext cx="23074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 + Web design</a:t>
            </a:r>
            <a:endParaRPr/>
          </a:p>
        </p:txBody>
      </p:sp>
      <p:cxnSp>
        <p:nvCxnSpPr>
          <p:cNvPr id="171" name="Google Shape;171;p16"/>
          <p:cNvCxnSpPr>
            <a:stCxn id="163" idx="3"/>
          </p:cNvCxnSpPr>
          <p:nvPr/>
        </p:nvCxnSpPr>
        <p:spPr>
          <a:xfrm flipH="1" rot="10800000">
            <a:off x="5983886" y="3195165"/>
            <a:ext cx="2272500" cy="2100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72" name="Google Shape;1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4202" y="3195145"/>
            <a:ext cx="1249631" cy="124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3881126" y="417361"/>
            <a:ext cx="58975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milestones of Term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853440" y="2204720"/>
            <a:ext cx="10820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17"/>
          <p:cNvSpPr txBox="1"/>
          <p:nvPr/>
        </p:nvSpPr>
        <p:spPr>
          <a:xfrm>
            <a:off x="934720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7659103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176181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5417642" y="2354860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Sept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953091" y="1485710"/>
            <a:ext cx="487680" cy="33855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88091" y="1463571"/>
            <a:ext cx="6314440" cy="36932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0675493" y="2313911"/>
            <a:ext cx="147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264911" y="1463571"/>
            <a:ext cx="3168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the IT industry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049851" y="1455689"/>
            <a:ext cx="2524760" cy="377955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098702" y="1475390"/>
            <a:ext cx="2623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 a career exploration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310" y="2006757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704" y="1999788"/>
            <a:ext cx="409863" cy="40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1964" y="2011402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4210527" y="2909128"/>
            <a:ext cx="294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 for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endParaRPr/>
          </a:p>
        </p:txBody>
      </p:sp>
      <p:cxnSp>
        <p:nvCxnSpPr>
          <p:cNvPr id="193" name="Google Shape;193;p17"/>
          <p:cNvCxnSpPr/>
          <p:nvPr/>
        </p:nvCxnSpPr>
        <p:spPr>
          <a:xfrm>
            <a:off x="6096000" y="2563712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7"/>
          <p:cNvSpPr txBox="1"/>
          <p:nvPr/>
        </p:nvSpPr>
        <p:spPr>
          <a:xfrm>
            <a:off x="7020858" y="2929134"/>
            <a:ext cx="23894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company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ask for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day)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>
            <a:off x="8243635" y="2532691"/>
            <a:ext cx="0" cy="3830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7"/>
          <p:cNvSpPr txBox="1"/>
          <p:nvPr/>
        </p:nvSpPr>
        <p:spPr>
          <a:xfrm>
            <a:off x="8096604" y="3943320"/>
            <a:ext cx="2287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a company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97" name="Google Shape;197;p17"/>
          <p:cNvCxnSpPr/>
          <p:nvPr/>
        </p:nvCxnSpPr>
        <p:spPr>
          <a:xfrm flipH="1">
            <a:off x="9274572" y="2546133"/>
            <a:ext cx="1745" cy="14433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815" y="1969461"/>
            <a:ext cx="405218" cy="405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5824024" y="3989487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one alumni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6738424" y="2461726"/>
            <a:ext cx="0" cy="15311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1" name="Google Shape;20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0614" y="1996596"/>
            <a:ext cx="409771" cy="40977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9410316" y="4283489"/>
            <a:ext cx="22879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Portfolio</a:t>
            </a:r>
            <a:endParaRPr/>
          </a:p>
        </p:txBody>
      </p:sp>
      <p:cxnSp>
        <p:nvCxnSpPr>
          <p:cNvPr id="203" name="Google Shape;203;p17"/>
          <p:cNvCxnSpPr/>
          <p:nvPr/>
        </p:nvCxnSpPr>
        <p:spPr>
          <a:xfrm flipH="1">
            <a:off x="10574611" y="2433468"/>
            <a:ext cx="1746" cy="18607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872871" y="2690336"/>
            <a:ext cx="104462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up your WIFI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133790" y="1003178"/>
            <a:ext cx="58679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KNOW YOURSELF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216" name="Google Shape;216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2758440" y="434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your WIFI?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770435" y="2088672"/>
            <a:ext cx="10011555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Watch your interests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– Activities, free time, topics at PNC etc</a:t>
            </a:r>
            <a:endParaRPr i="1"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Investigate your options -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After graduate you want to keep on learning / start your career?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Follow your dreams </a:t>
            </a:r>
            <a:r>
              <a:rPr i="1" lang="en-US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– What would you like to achieve in 5 years?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“I’m interested in _____ and I’ll see where it leads me.”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3777024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6690849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106126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4164077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770435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7125124" y="5834496"/>
            <a:ext cx="472003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Present your answers to your peer. Your peer will ask you questions and it will help you clarify your ideas.</a:t>
            </a:r>
            <a:endParaRPr i="1"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4192302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126012" y="6398365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2219960" y="34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your </a:t>
            </a:r>
            <a:r>
              <a:rPr b="1" lang="en-US"/>
              <a:t>professional strengths</a:t>
            </a:r>
            <a:r>
              <a:rPr lang="en-US"/>
              <a:t>?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590040" y="20163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Create and account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2000"/>
              <a:t>. </a:t>
            </a:r>
            <a:r>
              <a:rPr lang="en-US" sz="2000">
                <a:solidFill>
                  <a:srgbClr val="FF0000"/>
                </a:solidFill>
              </a:rPr>
              <a:t>Access code: PROFS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Start the test !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Focus on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Combine assesments</a:t>
            </a:r>
            <a:endParaRPr sz="2000"/>
          </a:p>
        </p:txBody>
      </p:sp>
      <p:sp>
        <p:nvSpPr>
          <p:cNvPr id="248" name="Google Shape;248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3728211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642036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7057313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115264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21622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076311" y="5834496"/>
            <a:ext cx="472003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Do you agree with your results? What did you learn about yourself?</a:t>
            </a:r>
            <a:endParaRPr i="1"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143489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(45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126012" y="6398365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6051" y="3321153"/>
            <a:ext cx="875275" cy="86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14903" y="3324055"/>
            <a:ext cx="875275" cy="93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43" y="3291823"/>
            <a:ext cx="1079958" cy="93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1800" y="3421542"/>
            <a:ext cx="838243" cy="70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/>
          <p:nvPr/>
        </p:nvSpPr>
        <p:spPr>
          <a:xfrm>
            <a:off x="1020481" y="1674163"/>
            <a:ext cx="7229439" cy="351116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