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https://conceptboard.com/blog/johari-window-model/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https://www.youtube.com/watch?v=KdYo5jn29w4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reflection – What have I learned during those two sessions</a:t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52884" y="2138798"/>
            <a:ext cx="10446258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 yourself –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from peers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133790" y="1003178"/>
            <a:ext cx="58679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KNOW YOURSELF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6" name="Google Shape;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34488" y="2644470"/>
            <a:ext cx="1001931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Reflect on what you have learned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939222" y="1846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Johari Window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2126" y="1281015"/>
            <a:ext cx="5387747" cy="413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728211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642036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057313" y="5538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TEAMS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115264" y="5538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b="0" i="1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21622" y="5527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143489" y="5834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057313" y="5834495"/>
            <a:ext cx="191400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 per student)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436" y="49502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803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437" y="495022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3623854" y="1846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Flesh your WIFI out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310850" y="2213245"/>
            <a:ext cx="6408287" cy="3063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Watch your interests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Investigate your options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Follow your dreams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“I’m interested in _____ and I’ll see where it leads me.”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900273" y="2040272"/>
            <a:ext cx="7229439" cy="351116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01202">
            <a:off x="7214798" y="1878583"/>
            <a:ext cx="1325563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8503616" y="2040272"/>
            <a:ext cx="3593957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WIFI Google Doc file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/ Modify some ideas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with your peers: 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