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269" r:id="rId4"/>
    <p:sldId id="270" r:id="rId5"/>
    <p:sldId id="268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BEC"/>
    <a:srgbClr val="ED7D31"/>
    <a:srgbClr val="DFEFEF"/>
    <a:srgbClr val="6586A4"/>
    <a:srgbClr val="2E75B6"/>
    <a:srgbClr val="F18B87"/>
    <a:srgbClr val="4B6C8B"/>
    <a:srgbClr val="F7848B"/>
    <a:srgbClr val="E4A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26" autoAdjust="0"/>
    <p:restoredTop sz="94343" autoAdjust="0"/>
  </p:normalViewPr>
  <p:slideViewPr>
    <p:cSldViewPr snapToGrid="0">
      <p:cViewPr varScale="1">
        <p:scale>
          <a:sx n="73" d="100"/>
          <a:sy n="73" d="100"/>
        </p:scale>
        <p:origin x="318" y="7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9EA47A-9857-4DBC-811E-D4C8FCAFD885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B3F27-20CB-456E-B8B8-A47AB499D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99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 E-commerce and Online Retail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3F27-20CB-456E-B8B8-A47AB499D8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82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3FDEB-5B2B-4DB4-A27D-6A55F9513C0B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C49E9-EA9A-431B-A6F9-A3E3F1572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11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3FDEB-5B2B-4DB4-A27D-6A55F9513C0B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C49E9-EA9A-431B-A6F9-A3E3F1572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17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3FDEB-5B2B-4DB4-A27D-6A55F9513C0B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C49E9-EA9A-431B-A6F9-A3E3F1572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9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3FDEB-5B2B-4DB4-A27D-6A55F9513C0B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C49E9-EA9A-431B-A6F9-A3E3F1572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8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3FDEB-5B2B-4DB4-A27D-6A55F9513C0B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C49E9-EA9A-431B-A6F9-A3E3F1572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29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3FDEB-5B2B-4DB4-A27D-6A55F9513C0B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C49E9-EA9A-431B-A6F9-A3E3F1572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89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3FDEB-5B2B-4DB4-A27D-6A55F9513C0B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C49E9-EA9A-431B-A6F9-A3E3F1572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97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3FDEB-5B2B-4DB4-A27D-6A55F9513C0B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C49E9-EA9A-431B-A6F9-A3E3F1572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80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3FDEB-5B2B-4DB4-A27D-6A55F9513C0B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C49E9-EA9A-431B-A6F9-A3E3F1572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37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3FDEB-5B2B-4DB4-A27D-6A55F9513C0B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C49E9-EA9A-431B-A6F9-A3E3F1572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28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3FDEB-5B2B-4DB4-A27D-6A55F9513C0B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C49E9-EA9A-431B-A6F9-A3E3F1572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23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3FDEB-5B2B-4DB4-A27D-6A55F9513C0B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C49E9-EA9A-431B-A6F9-A3E3F1572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54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97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B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7927" y="180313"/>
            <a:ext cx="11457709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5"/>
                </a:solidFill>
              </a:rPr>
              <a:t>Future Prospect</a:t>
            </a:r>
            <a:endParaRPr lang="en-US" sz="4000" b="1" dirty="0">
              <a:solidFill>
                <a:schemeClr val="accent5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387927" y="2701636"/>
            <a:ext cx="11457709" cy="858982"/>
          </a:xfrm>
          <a:prstGeom prst="rightArrow">
            <a:avLst>
              <a:gd name="adj1" fmla="val 59677"/>
              <a:gd name="adj2" fmla="val 87097"/>
            </a:avLst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1385455" y="2154381"/>
            <a:ext cx="2022764" cy="1953491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5105398" y="2154380"/>
            <a:ext cx="2022764" cy="1953491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8825341" y="2154379"/>
            <a:ext cx="2022764" cy="1953491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299" y="2372586"/>
            <a:ext cx="1517076" cy="15170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420" y="2372586"/>
            <a:ext cx="1517076" cy="15170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979" y="2478380"/>
            <a:ext cx="1305487" cy="130548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437413" y="443187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Focus on customer needs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69837" y="4431871"/>
            <a:ext cx="42248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Help Your Business Grow Through Technology.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874832" y="4431871"/>
            <a:ext cx="2946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Make Customers Trust The Company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911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B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7927" y="180313"/>
            <a:ext cx="11457709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5"/>
                </a:solidFill>
              </a:rPr>
              <a:t>How Does This Company Match Your Interests?</a:t>
            </a:r>
            <a:endParaRPr lang="en-US" sz="4000" b="1" dirty="0">
              <a:solidFill>
                <a:schemeClr val="accent5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2383" y="1813302"/>
            <a:ext cx="10326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1.   The Company work on web development , Mobile application ....</a:t>
            </a:r>
            <a:endParaRPr lang="en-US" sz="2800" dirty="0"/>
          </a:p>
        </p:txBody>
      </p:sp>
      <p:sp>
        <p:nvSpPr>
          <p:cNvPr id="43" name="TextBox 42"/>
          <p:cNvSpPr txBox="1"/>
          <p:nvPr/>
        </p:nvSpPr>
        <p:spPr>
          <a:xfrm>
            <a:off x="922383" y="2738405"/>
            <a:ext cx="10326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  <a:r>
              <a:rPr lang="en-US" sz="2800" dirty="0" smtClean="0"/>
              <a:t>.   We want to know the process of this compnay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1232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B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lowchart: Connector 15"/>
          <p:cNvSpPr/>
          <p:nvPr/>
        </p:nvSpPr>
        <p:spPr>
          <a:xfrm>
            <a:off x="5050634" y="2893331"/>
            <a:ext cx="2308109" cy="228966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857369" y="1748322"/>
            <a:ext cx="4694634" cy="656809"/>
          </a:xfrm>
          <a:prstGeom prst="roundRect">
            <a:avLst>
              <a:gd name="adj" fmla="val 14643"/>
            </a:avLst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Banckend And API </a:t>
            </a:r>
            <a:r>
              <a:rPr lang="en-US" sz="2400" dirty="0" smtClean="0">
                <a:solidFill>
                  <a:schemeClr val="tx1"/>
                </a:solidFill>
              </a:rPr>
              <a:t>Developer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76775" y="3106636"/>
            <a:ext cx="3704662" cy="656809"/>
          </a:xfrm>
          <a:prstGeom prst="roundRect">
            <a:avLst>
              <a:gd name="adj" fmla="val 1464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Quality Assurance Engineer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76776" y="4243225"/>
            <a:ext cx="3704660" cy="656809"/>
          </a:xfrm>
          <a:prstGeom prst="roundRect">
            <a:avLst>
              <a:gd name="adj" fmla="val 1464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Mobile Team Lead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8127942" y="4243225"/>
            <a:ext cx="3396343" cy="656809"/>
          </a:xfrm>
          <a:prstGeom prst="roundRect">
            <a:avLst>
              <a:gd name="adj" fmla="val 1464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Senior UX/UI Designer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8127942" y="3106636"/>
            <a:ext cx="3396343" cy="656809"/>
          </a:xfrm>
          <a:prstGeom prst="roundRect">
            <a:avLst>
              <a:gd name="adj" fmla="val 1464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Sales Consultant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D79F-1EEE-08D5-6747-14B14D4863C9}"/>
              </a:ext>
            </a:extLst>
          </p:cNvPr>
          <p:cNvCxnSpPr>
            <a:cxnSpLocks/>
          </p:cNvCxnSpPr>
          <p:nvPr/>
        </p:nvCxnSpPr>
        <p:spPr>
          <a:xfrm>
            <a:off x="4281435" y="3429000"/>
            <a:ext cx="427803" cy="0"/>
          </a:xfrm>
          <a:prstGeom prst="line">
            <a:avLst/>
          </a:prstGeom>
          <a:ln w="381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624019B-554A-85A3-E39E-1FCF76D42629}"/>
              </a:ext>
            </a:extLst>
          </p:cNvPr>
          <p:cNvCxnSpPr>
            <a:cxnSpLocks/>
          </p:cNvCxnSpPr>
          <p:nvPr/>
        </p:nvCxnSpPr>
        <p:spPr>
          <a:xfrm>
            <a:off x="4281435" y="4590308"/>
            <a:ext cx="438983" cy="0"/>
          </a:xfrm>
          <a:prstGeom prst="line">
            <a:avLst/>
          </a:prstGeom>
          <a:ln w="381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5B45A5A-C020-AABF-3D8A-B1A6E0037464}"/>
              </a:ext>
            </a:extLst>
          </p:cNvPr>
          <p:cNvCxnSpPr>
            <a:cxnSpLocks/>
          </p:cNvCxnSpPr>
          <p:nvPr/>
        </p:nvCxnSpPr>
        <p:spPr>
          <a:xfrm>
            <a:off x="4709238" y="3409950"/>
            <a:ext cx="0" cy="1199526"/>
          </a:xfrm>
          <a:prstGeom prst="line">
            <a:avLst/>
          </a:prstGeom>
          <a:ln w="381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3682AF7-5AAE-1785-0DE2-9196CD110457}"/>
              </a:ext>
            </a:extLst>
          </p:cNvPr>
          <p:cNvCxnSpPr>
            <a:cxnSpLocks/>
            <a:stCxn id="16" idx="2"/>
          </p:cNvCxnSpPr>
          <p:nvPr/>
        </p:nvCxnSpPr>
        <p:spPr>
          <a:xfrm flipH="1" flipV="1">
            <a:off x="4720417" y="4038161"/>
            <a:ext cx="330217" cy="1"/>
          </a:xfrm>
          <a:prstGeom prst="line">
            <a:avLst/>
          </a:prstGeom>
          <a:ln w="571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57B0744-03E7-825F-822D-31B07D6D66C2}"/>
              </a:ext>
            </a:extLst>
          </p:cNvPr>
          <p:cNvCxnSpPr>
            <a:stCxn id="16" idx="6"/>
          </p:cNvCxnSpPr>
          <p:nvPr/>
        </p:nvCxnSpPr>
        <p:spPr>
          <a:xfrm flipV="1">
            <a:off x="7358743" y="4038161"/>
            <a:ext cx="308882" cy="1"/>
          </a:xfrm>
          <a:prstGeom prst="line">
            <a:avLst/>
          </a:prstGeom>
          <a:ln w="5715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4EA8E0C-F8D0-B809-DF23-A522996A6274}"/>
              </a:ext>
            </a:extLst>
          </p:cNvPr>
          <p:cNvCxnSpPr>
            <a:cxnSpLocks/>
          </p:cNvCxnSpPr>
          <p:nvPr/>
        </p:nvCxnSpPr>
        <p:spPr>
          <a:xfrm>
            <a:off x="7667625" y="3409950"/>
            <a:ext cx="0" cy="1180358"/>
          </a:xfrm>
          <a:prstGeom prst="line">
            <a:avLst/>
          </a:prstGeom>
          <a:ln w="381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2A5AA0B-DFE8-3427-E7E7-07CBCF7EBE96}"/>
              </a:ext>
            </a:extLst>
          </p:cNvPr>
          <p:cNvCxnSpPr>
            <a:cxnSpLocks/>
          </p:cNvCxnSpPr>
          <p:nvPr/>
        </p:nvCxnSpPr>
        <p:spPr>
          <a:xfrm flipH="1">
            <a:off x="7660845" y="3426619"/>
            <a:ext cx="475147" cy="0"/>
          </a:xfrm>
          <a:prstGeom prst="line">
            <a:avLst/>
          </a:prstGeom>
          <a:ln w="381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A07B121-B1B9-AA99-EF5D-23C9E41630EB}"/>
              </a:ext>
            </a:extLst>
          </p:cNvPr>
          <p:cNvCxnSpPr>
            <a:stCxn id="21" idx="1"/>
          </p:cNvCxnSpPr>
          <p:nvPr/>
        </p:nvCxnSpPr>
        <p:spPr>
          <a:xfrm flipH="1" flipV="1">
            <a:off x="7667625" y="4571629"/>
            <a:ext cx="460317" cy="1"/>
          </a:xfrm>
          <a:prstGeom prst="line">
            <a:avLst/>
          </a:prstGeom>
          <a:ln w="381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F30A069-10D8-B61A-C87F-2A0EAD4EB1AF}"/>
              </a:ext>
            </a:extLst>
          </p:cNvPr>
          <p:cNvCxnSpPr>
            <a:stCxn id="18" idx="2"/>
            <a:endCxn id="16" idx="0"/>
          </p:cNvCxnSpPr>
          <p:nvPr/>
        </p:nvCxnSpPr>
        <p:spPr>
          <a:xfrm>
            <a:off x="6204686" y="2405131"/>
            <a:ext cx="3" cy="488200"/>
          </a:xfrm>
          <a:prstGeom prst="line">
            <a:avLst/>
          </a:prstGeom>
          <a:ln w="381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015" y="3338488"/>
            <a:ext cx="1399347" cy="139934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503336" y="480446"/>
            <a:ext cx="10249310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36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Job </a:t>
            </a:r>
            <a:r>
              <a:rPr lang="en-US" sz="3600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Opportunities </a:t>
            </a:r>
            <a:endParaRPr lang="en-US" sz="3600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Flowchart: Connector 32"/>
          <p:cNvSpPr/>
          <p:nvPr/>
        </p:nvSpPr>
        <p:spPr>
          <a:xfrm>
            <a:off x="728420" y="369660"/>
            <a:ext cx="898902" cy="867905"/>
          </a:xfrm>
          <a:prstGeom prst="flowChartConnector">
            <a:avLst/>
          </a:prstGeom>
          <a:solidFill>
            <a:schemeClr val="accent4"/>
          </a:solidFill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accent5"/>
                </a:solidFill>
              </a:rPr>
              <a:t>03</a:t>
            </a:r>
            <a:endParaRPr lang="en-US" sz="32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10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"/>
                            </p:stCondLst>
                            <p:childTnLst>
                              <p:par>
                                <p:cTn id="2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"/>
                            </p:stCondLst>
                            <p:childTnLst>
                              <p:par>
                                <p:cTn id="4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"/>
                            </p:stCondLst>
                            <p:childTnLst>
                              <p:par>
                                <p:cTn id="4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"/>
                            </p:stCondLst>
                            <p:childTnLst>
                              <p:par>
                                <p:cTn id="5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"/>
                            </p:stCondLst>
                            <p:childTnLst>
                              <p:par>
                                <p:cTn id="5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"/>
                            </p:stCondLst>
                            <p:childTnLst>
                              <p:par>
                                <p:cTn id="7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"/>
                            </p:stCondLst>
                            <p:childTnLst>
                              <p:par>
                                <p:cTn id="7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00"/>
                            </p:stCondLst>
                            <p:childTnLst>
                              <p:par>
                                <p:cTn id="8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400"/>
                            </p:stCondLst>
                            <p:childTnLst>
                              <p:par>
                                <p:cTn id="8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B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30829" y="2530177"/>
            <a:ext cx="6564415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 YOU</a:t>
            </a:r>
            <a:endParaRPr lang="en-US" sz="88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4444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B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7927" y="180313"/>
            <a:ext cx="11457709" cy="707886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en-US" sz="4000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63851" y="1766805"/>
            <a:ext cx="10249310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Company detail</a:t>
            </a:r>
            <a:endParaRPr lang="en-US" sz="3600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63851" y="3043276"/>
            <a:ext cx="10249310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Information About Compnay</a:t>
            </a:r>
            <a:endParaRPr lang="en-US" sz="3600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588935" y="1656019"/>
            <a:ext cx="898902" cy="867905"/>
          </a:xfrm>
          <a:prstGeom prst="flowChartConnector">
            <a:avLst/>
          </a:prstGeom>
          <a:solidFill>
            <a:schemeClr val="accent4"/>
          </a:solidFill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accent5"/>
                </a:solidFill>
              </a:rPr>
              <a:t>01</a:t>
            </a:r>
            <a:endParaRPr lang="en-US" sz="3200" dirty="0">
              <a:solidFill>
                <a:schemeClr val="accent5"/>
              </a:solidFill>
            </a:endParaRPr>
          </a:p>
        </p:txBody>
      </p:sp>
      <p:sp>
        <p:nvSpPr>
          <p:cNvPr id="6" name="Flowchart: Connector 5"/>
          <p:cNvSpPr/>
          <p:nvPr/>
        </p:nvSpPr>
        <p:spPr>
          <a:xfrm>
            <a:off x="588935" y="2932488"/>
            <a:ext cx="898902" cy="867905"/>
          </a:xfrm>
          <a:prstGeom prst="flowChartConnector">
            <a:avLst/>
          </a:prstGeom>
          <a:solidFill>
            <a:schemeClr val="accent4"/>
          </a:solidFill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accent5"/>
                </a:solidFill>
              </a:rPr>
              <a:t>02</a:t>
            </a:r>
            <a:endParaRPr lang="en-US" sz="3200" dirty="0">
              <a:solidFill>
                <a:schemeClr val="accent5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3851" y="4319745"/>
            <a:ext cx="10249310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Job Opportunities</a:t>
            </a:r>
            <a:endParaRPr lang="en-US" sz="6600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Connector 7"/>
          <p:cNvSpPr/>
          <p:nvPr/>
        </p:nvSpPr>
        <p:spPr>
          <a:xfrm>
            <a:off x="588935" y="4208957"/>
            <a:ext cx="898902" cy="867905"/>
          </a:xfrm>
          <a:prstGeom prst="flowChartConnector">
            <a:avLst/>
          </a:prstGeom>
          <a:solidFill>
            <a:schemeClr val="accent4"/>
          </a:solidFill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accent5"/>
                </a:solidFill>
              </a:rPr>
              <a:t>03</a:t>
            </a:r>
            <a:endParaRPr lang="en-US" sz="32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86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B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3336" y="480446"/>
            <a:ext cx="10249310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Company detail</a:t>
            </a:r>
            <a:endParaRPr lang="en-US" sz="3600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Flowchart: Connector 2"/>
          <p:cNvSpPr/>
          <p:nvPr/>
        </p:nvSpPr>
        <p:spPr>
          <a:xfrm>
            <a:off x="728420" y="369660"/>
            <a:ext cx="898902" cy="867905"/>
          </a:xfrm>
          <a:prstGeom prst="flowChartConnector">
            <a:avLst/>
          </a:prstGeom>
          <a:solidFill>
            <a:schemeClr val="accent4"/>
          </a:solidFill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accent5"/>
                </a:solidFill>
              </a:rPr>
              <a:t>01</a:t>
            </a:r>
            <a:endParaRPr lang="en-US" sz="3200" dirty="0">
              <a:solidFill>
                <a:schemeClr val="accent5"/>
              </a:solidFill>
            </a:endParaRPr>
          </a:p>
        </p:txBody>
      </p:sp>
      <p:sp>
        <p:nvSpPr>
          <p:cNvPr id="4" name="Flowchart: Connector 3"/>
          <p:cNvSpPr/>
          <p:nvPr/>
        </p:nvSpPr>
        <p:spPr>
          <a:xfrm>
            <a:off x="4924775" y="1856351"/>
            <a:ext cx="2247254" cy="220075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5"/>
                </a:solidFill>
              </a:rPr>
              <a:t>Comapny Detail</a:t>
            </a:r>
            <a:endParaRPr lang="en-US" sz="2800" b="1" dirty="0">
              <a:solidFill>
                <a:schemeClr val="accent5"/>
              </a:solidFill>
            </a:endParaRPr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 flipH="1">
            <a:off x="3855390" y="2956731"/>
            <a:ext cx="1069385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172029" y="2925734"/>
            <a:ext cx="1146873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427446" y="2629293"/>
            <a:ext cx="1534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</a:t>
            </a:r>
            <a:r>
              <a:rPr lang="en-US" sz="3200" dirty="0" smtClean="0"/>
              <a:t>ddress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4860798" y="4834104"/>
            <a:ext cx="2709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Phone number</a:t>
            </a:r>
            <a:endParaRPr lang="en-US" sz="3200" dirty="0"/>
          </a:p>
        </p:txBody>
      </p:sp>
      <p:cxnSp>
        <p:nvCxnSpPr>
          <p:cNvPr id="20" name="Straight Arrow Connector 19"/>
          <p:cNvCxnSpPr>
            <a:stCxn id="4" idx="4"/>
          </p:cNvCxnSpPr>
          <p:nvPr/>
        </p:nvCxnSpPr>
        <p:spPr>
          <a:xfrm>
            <a:off x="6048402" y="4057110"/>
            <a:ext cx="0" cy="790414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08517" y="2633346"/>
            <a:ext cx="1131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Email</a:t>
            </a:r>
            <a:endParaRPr lang="en-US" sz="32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468" y="2516926"/>
            <a:ext cx="756067" cy="75606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082" y="4891134"/>
            <a:ext cx="470716" cy="47071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234" y="2731860"/>
            <a:ext cx="449739" cy="44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89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B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3336" y="480446"/>
            <a:ext cx="10249310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Information About  Company </a:t>
            </a:r>
            <a:endParaRPr lang="en-US" sz="3600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728420" y="369660"/>
            <a:ext cx="898902" cy="867905"/>
          </a:xfrm>
          <a:prstGeom prst="flowChartConnector">
            <a:avLst/>
          </a:prstGeom>
          <a:solidFill>
            <a:schemeClr val="accent4"/>
          </a:solidFill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accent5"/>
                </a:solidFill>
              </a:rPr>
              <a:t>02</a:t>
            </a:r>
            <a:endParaRPr lang="en-US" sz="3200" dirty="0">
              <a:solidFill>
                <a:schemeClr val="accent5"/>
              </a:solidFill>
            </a:endParaRPr>
          </a:p>
        </p:txBody>
      </p:sp>
      <p:pic>
        <p:nvPicPr>
          <p:cNvPr id="1026" name="Picture 2" descr="https://o.remove.bg/downloads/1967e093-6274-442a-95f1-26debbf85111/1-removebg-pre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460" y="1237563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05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B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168" y="1664373"/>
            <a:ext cx="4205213" cy="42052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7927" y="180313"/>
            <a:ext cx="11457709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5"/>
                </a:solidFill>
              </a:rPr>
              <a:t>IT Sector</a:t>
            </a:r>
            <a:endParaRPr lang="en-US" sz="40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4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B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Connector 7"/>
          <p:cNvSpPr/>
          <p:nvPr/>
        </p:nvSpPr>
        <p:spPr>
          <a:xfrm>
            <a:off x="2653473" y="2369124"/>
            <a:ext cx="3323772" cy="3276604"/>
          </a:xfrm>
          <a:prstGeom prst="flowChartConnector">
            <a:avLst/>
          </a:prstGeom>
          <a:noFill/>
          <a:ln w="5080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6819073" y="2369124"/>
            <a:ext cx="3323772" cy="3276604"/>
          </a:xfrm>
          <a:prstGeom prst="flowChartConnector">
            <a:avLst/>
          </a:prstGeom>
          <a:noFill/>
          <a:ln w="5080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 rot="19138462">
            <a:off x="2905536" y="2993316"/>
            <a:ext cx="6885807" cy="1966571"/>
          </a:xfrm>
          <a:prstGeom prst="rect">
            <a:avLst/>
          </a:prstGeom>
          <a:solidFill>
            <a:srgbClr val="E2EBEC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7081009" y="2623127"/>
            <a:ext cx="2799899" cy="2754668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Connector 17"/>
          <p:cNvSpPr/>
          <p:nvPr/>
        </p:nvSpPr>
        <p:spPr>
          <a:xfrm>
            <a:off x="2915409" y="2623127"/>
            <a:ext cx="2799899" cy="2754668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745671" y="3496036"/>
            <a:ext cx="1139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MISSION</a:t>
            </a:r>
            <a:endParaRPr lang="en-US" sz="2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019338" y="3496036"/>
            <a:ext cx="960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endParaRPr lang="en-US" sz="20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31268" y="3945790"/>
            <a:ext cx="2837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build </a:t>
            </a:r>
            <a:r>
              <a:rPr lang="en-US" dirty="0"/>
              <a:t>reliable, relevant and affordable technological solutions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043362" y="3940354"/>
            <a:ext cx="2837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Quality, reasonable price, transparency, respect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804" y="2861930"/>
            <a:ext cx="515107" cy="51510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921" y="2842891"/>
            <a:ext cx="547720" cy="54772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87927" y="180313"/>
            <a:ext cx="11457709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5"/>
                </a:solidFill>
              </a:rPr>
              <a:t>Mission </a:t>
            </a:r>
            <a:r>
              <a:rPr lang="en-US" sz="4000" dirty="0" smtClean="0">
                <a:solidFill>
                  <a:schemeClr val="accent5"/>
                </a:solidFill>
              </a:rPr>
              <a:t>and</a:t>
            </a:r>
            <a:r>
              <a:rPr lang="en-US" sz="4000" b="1" dirty="0" smtClean="0">
                <a:solidFill>
                  <a:schemeClr val="accent5"/>
                </a:solidFill>
              </a:rPr>
              <a:t> Value</a:t>
            </a:r>
            <a:endParaRPr lang="en-US" sz="40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24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B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Connector 6"/>
          <p:cNvSpPr/>
          <p:nvPr/>
        </p:nvSpPr>
        <p:spPr>
          <a:xfrm>
            <a:off x="4775200" y="2177142"/>
            <a:ext cx="2931885" cy="2830287"/>
          </a:xfrm>
          <a:prstGeom prst="flowChartConnector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7" idx="1"/>
          </p:cNvCxnSpPr>
          <p:nvPr/>
        </p:nvCxnSpPr>
        <p:spPr>
          <a:xfrm flipH="1" flipV="1">
            <a:off x="4615543" y="2046515"/>
            <a:ext cx="589022" cy="54511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3918857" y="3592285"/>
            <a:ext cx="856343" cy="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4615542" y="4592945"/>
            <a:ext cx="589026" cy="545111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7287365" y="2111827"/>
            <a:ext cx="504085" cy="4798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7707085" y="3585025"/>
            <a:ext cx="856343" cy="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287365" y="4578423"/>
            <a:ext cx="419720" cy="55963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Connector 44"/>
          <p:cNvSpPr/>
          <p:nvPr/>
        </p:nvSpPr>
        <p:spPr>
          <a:xfrm>
            <a:off x="3657599" y="1248229"/>
            <a:ext cx="957943" cy="928913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2910114" y="3120568"/>
            <a:ext cx="957943" cy="928913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3657598" y="4992907"/>
            <a:ext cx="957943" cy="928913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47"/>
          <p:cNvSpPr/>
          <p:nvPr/>
        </p:nvSpPr>
        <p:spPr>
          <a:xfrm>
            <a:off x="8614228" y="3120567"/>
            <a:ext cx="957943" cy="928913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Connector 48"/>
          <p:cNvSpPr/>
          <p:nvPr/>
        </p:nvSpPr>
        <p:spPr>
          <a:xfrm>
            <a:off x="7707084" y="1255485"/>
            <a:ext cx="957943" cy="928913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Connector 49"/>
          <p:cNvSpPr/>
          <p:nvPr/>
        </p:nvSpPr>
        <p:spPr>
          <a:xfrm>
            <a:off x="7707085" y="4992906"/>
            <a:ext cx="957943" cy="928913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49" y="3265260"/>
            <a:ext cx="654050" cy="65405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499" y="1318871"/>
            <a:ext cx="802140" cy="802140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754743" y="1255485"/>
            <a:ext cx="2902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ERP Development and </a:t>
            </a:r>
            <a:r>
              <a:rPr lang="en-US" sz="2400" dirty="0" smtClean="0"/>
              <a:t>Implementation</a:t>
            </a:r>
            <a:endParaRPr lang="en-US" sz="2400" dirty="0"/>
          </a:p>
        </p:txBody>
      </p:sp>
      <p:sp>
        <p:nvSpPr>
          <p:cNvPr id="57" name="TextBox 56"/>
          <p:cNvSpPr txBox="1"/>
          <p:nvPr/>
        </p:nvSpPr>
        <p:spPr>
          <a:xfrm>
            <a:off x="261257" y="3167351"/>
            <a:ext cx="2598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Web application development</a:t>
            </a:r>
            <a:endParaRPr lang="en-US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985774" y="5055266"/>
            <a:ext cx="2657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Mobile application development</a:t>
            </a:r>
            <a:endParaRPr lang="en-US" sz="2400" dirty="0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536" y="5067184"/>
            <a:ext cx="794880" cy="79488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8697747" y="1255485"/>
            <a:ext cx="2096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Professional </a:t>
            </a:r>
          </a:p>
          <a:p>
            <a:pPr algn="ctr"/>
            <a:r>
              <a:rPr lang="en-US" sz="2400" dirty="0" smtClean="0"/>
              <a:t>Web design</a:t>
            </a:r>
            <a:endParaRPr lang="en-US" sz="2400" dirty="0"/>
          </a:p>
        </p:txBody>
      </p:sp>
      <p:sp>
        <p:nvSpPr>
          <p:cNvPr id="61" name="TextBox 60"/>
          <p:cNvSpPr txBox="1"/>
          <p:nvPr/>
        </p:nvSpPr>
        <p:spPr>
          <a:xfrm>
            <a:off x="9572169" y="3167350"/>
            <a:ext cx="17636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Digital Marketing</a:t>
            </a:r>
            <a:endParaRPr lang="en-US" sz="2400" dirty="0"/>
          </a:p>
        </p:txBody>
      </p:sp>
      <p:sp>
        <p:nvSpPr>
          <p:cNvPr id="62" name="TextBox 61"/>
          <p:cNvSpPr txBox="1"/>
          <p:nvPr/>
        </p:nvSpPr>
        <p:spPr>
          <a:xfrm>
            <a:off x="8665025" y="5039457"/>
            <a:ext cx="2568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Search Engine</a:t>
            </a:r>
          </a:p>
          <a:p>
            <a:pPr algn="ctr"/>
            <a:r>
              <a:rPr lang="en-US" sz="2400" dirty="0" smtClean="0"/>
              <a:t>Optimization(SEO)</a:t>
            </a:r>
            <a:endParaRPr lang="en-US" sz="2400" dirty="0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155" y="1394346"/>
            <a:ext cx="633800" cy="63380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477" y="3238343"/>
            <a:ext cx="595443" cy="595443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155" y="5138056"/>
            <a:ext cx="633800" cy="633800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5268683" y="3182121"/>
            <a:ext cx="1944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927" y="180313"/>
            <a:ext cx="11457709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5"/>
                </a:solidFill>
              </a:rPr>
              <a:t>Service</a:t>
            </a:r>
            <a:endParaRPr lang="en-US" sz="40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82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B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 4"/>
          <p:cNvSpPr/>
          <p:nvPr/>
        </p:nvSpPr>
        <p:spPr>
          <a:xfrm>
            <a:off x="1998398" y="1270181"/>
            <a:ext cx="4229721" cy="2496456"/>
          </a:xfrm>
          <a:prstGeom prst="hexagon">
            <a:avLst>
              <a:gd name="adj" fmla="val 33943"/>
              <a:gd name="vf" fmla="val 115470"/>
            </a:avLst>
          </a:prstGeom>
          <a:solidFill>
            <a:srgbClr val="7030A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>
            <a:off x="1998397" y="3773896"/>
            <a:ext cx="4229721" cy="2496456"/>
          </a:xfrm>
          <a:prstGeom prst="hexagon">
            <a:avLst>
              <a:gd name="adj" fmla="val 33943"/>
              <a:gd name="vf" fmla="val 115470"/>
            </a:avLst>
          </a:prstGeom>
          <a:solidFill>
            <a:schemeClr val="accent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/>
          <p:cNvSpPr/>
          <p:nvPr/>
        </p:nvSpPr>
        <p:spPr>
          <a:xfrm>
            <a:off x="6228118" y="3759377"/>
            <a:ext cx="4229721" cy="2496456"/>
          </a:xfrm>
          <a:prstGeom prst="hexagon">
            <a:avLst>
              <a:gd name="adj" fmla="val 33943"/>
              <a:gd name="vf" fmla="val 115470"/>
            </a:avLst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/>
        </p:nvSpPr>
        <p:spPr>
          <a:xfrm>
            <a:off x="6228118" y="1262922"/>
            <a:ext cx="4229721" cy="2496456"/>
          </a:xfrm>
          <a:prstGeom prst="hexagon">
            <a:avLst>
              <a:gd name="adj" fmla="val 33943"/>
              <a:gd name="vf" fmla="val 115470"/>
            </a:avLst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4920343" y="2511149"/>
            <a:ext cx="2670628" cy="2525308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13828" y="3144693"/>
            <a:ext cx="1683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Target Market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2854179" y="2034096"/>
            <a:ext cx="1891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Business </a:t>
            </a:r>
          </a:p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Company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54179" y="4745995"/>
            <a:ext cx="1891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B</a:t>
            </a:r>
            <a:r>
              <a:rPr lang="en-US" sz="2800" b="1" dirty="0" smtClean="0">
                <a:solidFill>
                  <a:schemeClr val="bg1"/>
                </a:solidFill>
              </a:rPr>
              <a:t>ank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96230" y="2034095"/>
            <a:ext cx="25363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Charitable Organizations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13840" y="4745995"/>
            <a:ext cx="1259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Service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7927" y="180313"/>
            <a:ext cx="11457709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 Market</a:t>
            </a:r>
            <a:endParaRPr lang="en-US" sz="4000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847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B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099E1A1A-6A80-8D2C-D00D-30B3E3110E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5" t="18153" r="15072" b="30421"/>
          <a:stretch/>
        </p:blipFill>
        <p:spPr bwMode="auto">
          <a:xfrm>
            <a:off x="4399210" y="2443720"/>
            <a:ext cx="3754455" cy="2167207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7927" y="180313"/>
            <a:ext cx="11457709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5"/>
                </a:solidFill>
              </a:rPr>
              <a:t>C</a:t>
            </a:r>
            <a:r>
              <a:rPr lang="en-US" sz="4000" b="1" dirty="0" smtClean="0">
                <a:solidFill>
                  <a:schemeClr val="accent5"/>
                </a:solidFill>
              </a:rPr>
              <a:t>ompetition</a:t>
            </a:r>
            <a:endParaRPr lang="en-US" sz="4000" b="1" dirty="0">
              <a:solidFill>
                <a:schemeClr val="accent5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47151" y="3265713"/>
            <a:ext cx="3022335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Z1 flexible solution</a:t>
            </a:r>
          </a:p>
        </p:txBody>
      </p:sp>
      <p:cxnSp>
        <p:nvCxnSpPr>
          <p:cNvPr id="6" name="Straight Arrow Connector 5"/>
          <p:cNvCxnSpPr>
            <a:stCxn id="4" idx="3"/>
            <a:endCxn id="2" idx="1"/>
          </p:cNvCxnSpPr>
          <p:nvPr/>
        </p:nvCxnSpPr>
        <p:spPr>
          <a:xfrm flipV="1">
            <a:off x="8153665" y="3527323"/>
            <a:ext cx="49348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98287" y="3265713"/>
            <a:ext cx="3107438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Camsolution</a:t>
            </a:r>
            <a:endParaRPr lang="en-US" sz="2800" dirty="0"/>
          </a:p>
        </p:txBody>
      </p:sp>
      <p:cxnSp>
        <p:nvCxnSpPr>
          <p:cNvPr id="9" name="Straight Arrow Connector 8"/>
          <p:cNvCxnSpPr>
            <a:stCxn id="4" idx="1"/>
            <a:endCxn id="7" idx="3"/>
          </p:cNvCxnSpPr>
          <p:nvPr/>
        </p:nvCxnSpPr>
        <p:spPr>
          <a:xfrm flipH="1" flipV="1">
            <a:off x="3905725" y="3527323"/>
            <a:ext cx="49348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98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164</Words>
  <Application>Microsoft Office PowerPoint</Application>
  <PresentationFormat>Widescreen</PresentationFormat>
  <Paragraphs>58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SENGHAK.CHHUN</dc:creator>
  <cp:lastModifiedBy>SENGHAK.CHHUN</cp:lastModifiedBy>
  <cp:revision>51</cp:revision>
  <dcterms:created xsi:type="dcterms:W3CDTF">2023-07-30T05:04:03Z</dcterms:created>
  <dcterms:modified xsi:type="dcterms:W3CDTF">2023-07-31T07:45:30Z</dcterms:modified>
</cp:coreProperties>
</file>