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There are many things that a student should know about a company, but here are some of the most important: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mission and values: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What is the company's purpose? What are its core values?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products or services: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What does the company do? What products or services does it offer?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target market: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Who are the company's customers? What are their needs and wants?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competitive landscape: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Who are the company's competitors? What are their strengths and weaknesses?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financial performance: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How is the company doing financially? What are its revenue and profit margins?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future prospects: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What are the company's growth plans? What are its challenges and opportunities?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There are many things that a student should know about a company, but here are some of the most important: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mission and values: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What is the company's purpose? What are its core values?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products or services: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What does the company do? What products or services does it offer?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target market: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Who are the company's customers? What are their needs and wants?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competitive landscape: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Who are the company's competitors? What are their strengths and weaknesses?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financial performance: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How is the company doing financially? What are its revenue and profit margins?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future prospects: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What are the company's growth plans? What are its challenges and opportunities?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png"/><Relationship Id="rId4" Type="http://schemas.openxmlformats.org/officeDocument/2006/relationships/image" Target="../media/image8.png"/><Relationship Id="rId5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Relationship Id="rId4" Type="http://schemas.openxmlformats.org/officeDocument/2006/relationships/image" Target="../media/image8.png"/><Relationship Id="rId11" Type="http://schemas.openxmlformats.org/officeDocument/2006/relationships/image" Target="../media/image26.png"/><Relationship Id="rId10" Type="http://schemas.openxmlformats.org/officeDocument/2006/relationships/image" Target="../media/image11.png"/><Relationship Id="rId9" Type="http://schemas.openxmlformats.org/officeDocument/2006/relationships/image" Target="../media/image5.png"/><Relationship Id="rId5" Type="http://schemas.openxmlformats.org/officeDocument/2006/relationships/image" Target="../media/image21.png"/><Relationship Id="rId6" Type="http://schemas.openxmlformats.org/officeDocument/2006/relationships/image" Target="../media/image1.png"/><Relationship Id="rId7" Type="http://schemas.openxmlformats.org/officeDocument/2006/relationships/image" Target="../media/image24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Relationship Id="rId4" Type="http://schemas.openxmlformats.org/officeDocument/2006/relationships/image" Target="../media/image8.png"/><Relationship Id="rId11" Type="http://schemas.openxmlformats.org/officeDocument/2006/relationships/image" Target="../media/image21.png"/><Relationship Id="rId10" Type="http://schemas.openxmlformats.org/officeDocument/2006/relationships/image" Target="../media/image12.pn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29.png"/><Relationship Id="rId7" Type="http://schemas.openxmlformats.org/officeDocument/2006/relationships/image" Target="../media/image7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Relationship Id="rId4" Type="http://schemas.openxmlformats.org/officeDocument/2006/relationships/image" Target="../media/image8.png"/><Relationship Id="rId11" Type="http://schemas.openxmlformats.org/officeDocument/2006/relationships/image" Target="../media/image22.png"/><Relationship Id="rId10" Type="http://schemas.openxmlformats.org/officeDocument/2006/relationships/image" Target="../media/image12.pn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29.png"/><Relationship Id="rId7" Type="http://schemas.openxmlformats.org/officeDocument/2006/relationships/image" Target="../media/image7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Relationship Id="rId11" Type="http://schemas.openxmlformats.org/officeDocument/2006/relationships/image" Target="../media/image9.png"/><Relationship Id="rId10" Type="http://schemas.openxmlformats.org/officeDocument/2006/relationships/image" Target="../media/image21.png"/><Relationship Id="rId9" Type="http://schemas.openxmlformats.org/officeDocument/2006/relationships/image" Target="../media/image12.png"/><Relationship Id="rId5" Type="http://schemas.openxmlformats.org/officeDocument/2006/relationships/image" Target="../media/image29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72871" y="2674771"/>
            <a:ext cx="10446258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a company?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392738" y="942561"/>
            <a:ext cx="740652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 : EXPLORE THE IT INDUSTRY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96" name="Google Shape;96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334488" y="2644470"/>
            <a:ext cx="10019312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Define a company and explain</a:t>
            </a:r>
            <a:r>
              <a:rPr b="1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its purpose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Understand </a:t>
            </a:r>
            <a:r>
              <a:rPr b="1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different functions </a:t>
            </a:r>
            <a:r>
              <a:rPr b="0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of a company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996225" y="4450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do you remember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from the video?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596464" y="21966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1596464" y="2366010"/>
            <a:ext cx="93763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did trade develop at the beginning of human history?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596464" y="2976700"/>
            <a:ext cx="93763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created the new idea of business in 1896?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1596464" y="3691573"/>
            <a:ext cx="93763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invented the concept of “fictitious, invented identity”, what does it mean? 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718384" y="4374214"/>
            <a:ext cx="93763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 taxes a company has to pay calculated?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097280" y="1846335"/>
            <a:ext cx="9875520" cy="378333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458" y="1488737"/>
            <a:ext cx="1370683" cy="137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>
            <p:ph type="title"/>
          </p:nvPr>
        </p:nvSpPr>
        <p:spPr>
          <a:xfrm>
            <a:off x="2212686" y="3693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concept of company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over time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6"/>
          <p:cNvCxnSpPr/>
          <p:nvPr/>
        </p:nvCxnSpPr>
        <p:spPr>
          <a:xfrm>
            <a:off x="998112" y="2708910"/>
            <a:ext cx="1067191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" name="Google Shape;129;p16"/>
          <p:cNvSpPr txBox="1"/>
          <p:nvPr/>
        </p:nvSpPr>
        <p:spPr>
          <a:xfrm>
            <a:off x="5290185" y="1931670"/>
            <a:ext cx="161163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1896</a:t>
            </a:r>
            <a:endParaRPr/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0180" y="2297430"/>
            <a:ext cx="845820" cy="84582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1610288" y="3370064"/>
            <a:ext cx="4062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of goods based on value system</a:t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8019" y="3107491"/>
            <a:ext cx="777240" cy="77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1610288" y="4383261"/>
            <a:ext cx="40628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Entrepreneurs invent engines and import more and more goods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1586093" y="5441073"/>
            <a:ext cx="43447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= entrepreneur so they risk if their business is not successful</a:t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1325" y="5296970"/>
            <a:ext cx="790434" cy="790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18912" y="3093851"/>
            <a:ext cx="777240" cy="77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>
            <a:off x="7461179" y="3267603"/>
            <a:ext cx="40628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Individuals can create companies that have a different identities than theirs 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7470486" y="4244761"/>
            <a:ext cx="43447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risk by legal invention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people can own the same company: they share assets and management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7470486" y="5441072"/>
            <a:ext cx="43447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pay taxes based on their incomes</a:t>
            </a:r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51297" y="4303251"/>
            <a:ext cx="777240" cy="77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78905" y="5269277"/>
            <a:ext cx="845820" cy="845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2763" y="4176673"/>
            <a:ext cx="923330" cy="92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1469996" y="-195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Info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to know about a company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6312" y="1968500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9840" y="1097212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68211" y="1832224"/>
            <a:ext cx="877082" cy="87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84028" y="5715485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43946" y="4954906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14379" y="4957769"/>
            <a:ext cx="877082" cy="87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93580" y="3205209"/>
            <a:ext cx="1324664" cy="1324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17"/>
          <p:cNvCxnSpPr/>
          <p:nvPr/>
        </p:nvCxnSpPr>
        <p:spPr>
          <a:xfrm rot="10800000">
            <a:off x="3540080" y="2848394"/>
            <a:ext cx="1920920" cy="7203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17"/>
          <p:cNvCxnSpPr/>
          <p:nvPr/>
        </p:nvCxnSpPr>
        <p:spPr>
          <a:xfrm flipH="1">
            <a:off x="3987800" y="4448594"/>
            <a:ext cx="1614536" cy="11394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" name="Google Shape;162;p17"/>
          <p:cNvCxnSpPr/>
          <p:nvPr/>
        </p:nvCxnSpPr>
        <p:spPr>
          <a:xfrm rot="10800000">
            <a:off x="6255912" y="2440384"/>
            <a:ext cx="0" cy="6052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" name="Google Shape;163;p17"/>
          <p:cNvCxnSpPr/>
          <p:nvPr/>
        </p:nvCxnSpPr>
        <p:spPr>
          <a:xfrm>
            <a:off x="6287857" y="4671222"/>
            <a:ext cx="0" cy="66088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p17"/>
          <p:cNvCxnSpPr/>
          <p:nvPr/>
        </p:nvCxnSpPr>
        <p:spPr>
          <a:xfrm>
            <a:off x="6895116" y="4278495"/>
            <a:ext cx="1725030" cy="75785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" name="Google Shape;165;p17"/>
          <p:cNvCxnSpPr/>
          <p:nvPr/>
        </p:nvCxnSpPr>
        <p:spPr>
          <a:xfrm flipH="1" rot="10800000">
            <a:off x="7050824" y="2751512"/>
            <a:ext cx="1817387" cy="9187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6" name="Google Shape;166;p17"/>
          <p:cNvSpPr txBox="1"/>
          <p:nvPr/>
        </p:nvSpPr>
        <p:spPr>
          <a:xfrm>
            <a:off x="1123179" y="2272114"/>
            <a:ext cx="14731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Missions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1056807" y="5515295"/>
            <a:ext cx="2740545" cy="3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prospects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9745293" y="2200137"/>
            <a:ext cx="2740545" cy="3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Targeted market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9669406" y="5396310"/>
            <a:ext cx="2740545" cy="3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performance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5547971" y="5332106"/>
            <a:ext cx="2740545" cy="3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5233996" y="2057005"/>
            <a:ext cx="2740545" cy="3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 and services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469996" y="-195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Info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to know about a company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6312" y="1968500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9840" y="1097212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10632" y="1814814"/>
            <a:ext cx="877082" cy="87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84028" y="4978505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43946" y="4954906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14379" y="4957769"/>
            <a:ext cx="877082" cy="8770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8"/>
          <p:cNvCxnSpPr/>
          <p:nvPr/>
        </p:nvCxnSpPr>
        <p:spPr>
          <a:xfrm rot="10800000">
            <a:off x="3540080" y="2848394"/>
            <a:ext cx="1920920" cy="7203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" name="Google Shape;189;p18"/>
          <p:cNvCxnSpPr/>
          <p:nvPr/>
        </p:nvCxnSpPr>
        <p:spPr>
          <a:xfrm flipH="1">
            <a:off x="3987800" y="4448594"/>
            <a:ext cx="1614536" cy="11394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" name="Google Shape;190;p18"/>
          <p:cNvCxnSpPr/>
          <p:nvPr/>
        </p:nvCxnSpPr>
        <p:spPr>
          <a:xfrm rot="10800000">
            <a:off x="6255912" y="2754283"/>
            <a:ext cx="0" cy="6052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" name="Google Shape;191;p18"/>
          <p:cNvCxnSpPr/>
          <p:nvPr/>
        </p:nvCxnSpPr>
        <p:spPr>
          <a:xfrm>
            <a:off x="6287857" y="4384618"/>
            <a:ext cx="0" cy="66088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6895116" y="4278495"/>
            <a:ext cx="1725030" cy="75785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" name="Google Shape;193;p18"/>
          <p:cNvCxnSpPr/>
          <p:nvPr/>
        </p:nvCxnSpPr>
        <p:spPr>
          <a:xfrm flipH="1" rot="10800000">
            <a:off x="7050824" y="2751512"/>
            <a:ext cx="1817387" cy="9187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18"/>
          <p:cNvSpPr txBox="1"/>
          <p:nvPr/>
        </p:nvSpPr>
        <p:spPr>
          <a:xfrm>
            <a:off x="149606" y="2272114"/>
            <a:ext cx="24467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Bringing good food into your everyday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225820" y="4842312"/>
            <a:ext cx="274054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Pandamart: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costumers’ waiting time to 25min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10% online grocery market</a:t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9674388" y="1397675"/>
            <a:ext cx="244670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Aged between 18 to 45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in a city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on Facebook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a smartphone and knowledge to use mobile applications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9669406" y="5396310"/>
            <a:ext cx="27405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Foodpanda's revenue is $1.9 Billion (2022)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4763070" y="6000849"/>
            <a:ext cx="36209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TADA, GRAB, Meal Temple, E-Gets, Muuve and many more.</a:t>
            </a:r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4885639" y="2093694"/>
            <a:ext cx="27405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Service: Delivery of food and groceries</a:t>
            </a:r>
            <a:endParaRPr/>
          </a:p>
        </p:txBody>
      </p:sp>
      <p:pic>
        <p:nvPicPr>
          <p:cNvPr id="200" name="Google Shape;200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82116" y="3568700"/>
            <a:ext cx="27051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418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5" y="107508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726" y="1071007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9"/>
          <p:cNvSpPr txBox="1"/>
          <p:nvPr/>
        </p:nvSpPr>
        <p:spPr>
          <a:xfrm>
            <a:off x="4154643" y="356990"/>
            <a:ext cx="853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to know a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3728211" y="6035485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6642036" y="6035485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7057313" y="6046167"/>
            <a:ext cx="23196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PRESENTATIONS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115264" y="6046167"/>
            <a:ext cx="187177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WORK</a:t>
            </a:r>
            <a:endParaRPr i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721622" y="6035653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4143489" y="6342496"/>
            <a:ext cx="96827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7057313" y="6342495"/>
            <a:ext cx="191400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7161" y="972601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08299" y="1345710"/>
            <a:ext cx="877082" cy="87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24116" y="4845592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84034" y="4468392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56186" y="4581743"/>
            <a:ext cx="877082" cy="87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33668" y="2718695"/>
            <a:ext cx="1324664" cy="1324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19"/>
          <p:cNvCxnSpPr/>
          <p:nvPr/>
        </p:nvCxnSpPr>
        <p:spPr>
          <a:xfrm rot="10800000">
            <a:off x="3380168" y="2361880"/>
            <a:ext cx="1920920" cy="7203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p19"/>
          <p:cNvCxnSpPr/>
          <p:nvPr/>
        </p:nvCxnSpPr>
        <p:spPr>
          <a:xfrm flipH="1">
            <a:off x="3801985" y="3962080"/>
            <a:ext cx="1640439" cy="7076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" name="Google Shape;230;p19"/>
          <p:cNvCxnSpPr/>
          <p:nvPr/>
        </p:nvCxnSpPr>
        <p:spPr>
          <a:xfrm rot="10800000">
            <a:off x="6096000" y="1953870"/>
            <a:ext cx="0" cy="6052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19"/>
          <p:cNvCxnSpPr/>
          <p:nvPr/>
        </p:nvCxnSpPr>
        <p:spPr>
          <a:xfrm>
            <a:off x="6127945" y="4184708"/>
            <a:ext cx="0" cy="66088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32" name="Google Shape;232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36400" y="1481986"/>
            <a:ext cx="943768" cy="9437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19"/>
          <p:cNvCxnSpPr/>
          <p:nvPr/>
        </p:nvCxnSpPr>
        <p:spPr>
          <a:xfrm flipH="1" rot="10800000">
            <a:off x="6758332" y="2222792"/>
            <a:ext cx="1949967" cy="85939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p19"/>
          <p:cNvCxnSpPr/>
          <p:nvPr/>
        </p:nvCxnSpPr>
        <p:spPr>
          <a:xfrm>
            <a:off x="6758332" y="3721692"/>
            <a:ext cx="1788768" cy="98189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