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an email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alumni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2: EXPLORE THE IT INDUSTRY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056958" y="2734478"/>
            <a:ext cx="8759725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an alumni to do an interview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your peers’ writing skills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your own writing skills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127995" y="51157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session?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893624" y="2090788"/>
            <a:ext cx="7306301" cy="373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the alumni you want 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why you chose specifically this alumni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the email you want to send to this alumni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the email + put your PL trainer in CC (Your email will be evaluated by your PL trainer)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alumni hasn’t reply after the deadline date, send the email to the 2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alumni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127995" y="1780808"/>
            <a:ext cx="8629492" cy="421654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8974" y="1011382"/>
            <a:ext cx="1539464" cy="153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400503" y="419753"/>
            <a:ext cx="7167243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alumni you want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475798" y="2354397"/>
            <a:ext cx="7807821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the list of alumni who agreed to be contacted for PL course.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alumni you want to interview.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why you have selected this alumni: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for the position, for the company etc.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bullet notes, you will have time to write more later.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name on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949301" y="2108194"/>
            <a:ext cx="9134645" cy="389116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3354" y="299473"/>
            <a:ext cx="1685619" cy="168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421110" y="267533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email you want to 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940282" y="1306368"/>
            <a:ext cx="8125500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yourself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the project of interview –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is important for you, main sections, duration (20min)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a meeting: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Face-to-face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at PNC on 16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9am to 11am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available -&gt;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evening or during the week-and on 16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17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 date to answer if available or not: 11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September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360181" y="1140031"/>
            <a:ext cx="9054000" cy="407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ccccc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065456" y="5907540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699073" y="5837686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114349" y="5887444"/>
            <a:ext cx="1583602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452510" y="5918222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(30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143073" y="5984464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865671" y="5830893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280947" y="5880651"/>
            <a:ext cx="187899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ADJUSTEMENTS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41587" y="939914"/>
            <a:ext cx="1349298" cy="134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400820" y="72601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 email!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465832" y="2559032"/>
            <a:ext cx="7807821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step, send the email!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to put your Professional Life trainer in CC.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885731" y="2392695"/>
            <a:ext cx="9054074" cy="139829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36873" y="1871904"/>
            <a:ext cx="1282390" cy="128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