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reate.kahoot.it/details/6f0a36bd-3edb-48e7-9edc-1c03958bd6ec" TargetMode="External"/><Relationship Id="rId3" Type="http://schemas.openxmlformats.org/officeDocument/2006/relationships/hyperlink" Target="https://create.kahoot.it/details/d2cdae7f-de11-4a5d-ad15-a363e89a6f6f" TargetMode="External"/><Relationship Id="rId4" Type="http://schemas.openxmlformats.org/officeDocument/2006/relationships/hyperlink" Target="https://create.kahoot.it/details/6ade2155-49c3-4e72-a069-1c635de6fdbd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 A: 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https://create.kahoot.it/details/6f0a36bd-3edb-48e7-9edc-1c03958bd6ec</a:t>
            </a:r>
            <a:br>
              <a:rPr lang="en-US"/>
            </a:br>
            <a:r>
              <a:rPr lang="en-US"/>
              <a:t>Class B: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https://create.kahoot.it/details/d2cdae7f-de11-4a5d-ad15-a363e89a6f6f</a:t>
            </a:r>
            <a:br>
              <a:rPr lang="en-US"/>
            </a:br>
            <a:r>
              <a:rPr lang="en-US"/>
              <a:t>Class C: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https://create.kahoot.it/details/6ade2155-49c3-4e72-a069-1c635de6fdbd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 an interview script</a:t>
            </a:r>
            <a:endParaRPr b="0" i="0" sz="8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92738" y="942561"/>
            <a:ext cx="74065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2: EXPLORE THE IT INDUSTRY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7" name="Google Shape;97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2056958" y="2709078"/>
            <a:ext cx="10135042" cy="1082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Finalize your communication strategy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and improve your 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8625" y="1781625"/>
            <a:ext cx="3294749" cy="329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127995" y="511574"/>
            <a:ext cx="889815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your communication strategy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214339" y="1937760"/>
            <a:ext cx="7807821" cy="2352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soon interview an alumni. You already have your sections, now it is time to finalize your communication strategy: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body = the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687842" y="1691557"/>
            <a:ext cx="9134645" cy="293109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027" y="52984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9577" y="1281015"/>
            <a:ext cx="1113073" cy="1113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633712" y="5513481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6102199" y="5552557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517476" y="5563239"/>
            <a:ext cx="1712124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PEER REVIEW</a:t>
            </a:r>
            <a:endParaRPr b="1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020766" y="5524163"/>
            <a:ext cx="187899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 WORK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11329" y="5590405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8280140" y="5552557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8695417" y="5563239"/>
            <a:ext cx="1712124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ADJUSTMENTS</a:t>
            </a:r>
            <a:endParaRPr b="1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544" y="529840"/>
            <a:ext cx="250046" cy="49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2400820" y="511574"/>
            <a:ext cx="889815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play! Test your questions!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027" y="52984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544" y="529840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2055174" y="2488906"/>
            <a:ext cx="7807821" cy="967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interview is today. You meet the alumni you contacted.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him / her your questions!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1530420" y="2242703"/>
            <a:ext cx="9054074" cy="166085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56352" y="1777164"/>
            <a:ext cx="1177282" cy="117728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/>
          <p:nvPr/>
        </p:nvSpPr>
        <p:spPr>
          <a:xfrm>
            <a:off x="3815410" y="5360892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5858012" y="5330114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6273288" y="5340796"/>
            <a:ext cx="2695347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SELF &amp; PEER EVALUATION</a:t>
            </a:r>
            <a:endParaRPr b="1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(15 min)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4202464" y="5371574"/>
            <a:ext cx="187899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ROLE PLAY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893027" y="5437816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2260600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what we have learnt today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996225" y="2509489"/>
            <a:ext cx="693483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interview steps, thank you, time and set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concise, in order, specific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the interviewee and add a nice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for additional comment, wrap up, thank you, how is it helpful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1528678" y="2167329"/>
            <a:ext cx="7941000" cy="293109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914000" y="19771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Watch this video: https://www.youtube.com/watch?v=rzsVh8YwZEQ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-25400" y="0"/>
            <a:ext cx="2274900" cy="369300"/>
          </a:xfrm>
          <a:prstGeom prst="rect">
            <a:avLst/>
          </a:prstGeom>
          <a:solidFill>
            <a:srgbClr val="BE231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9050" y="228175"/>
            <a:ext cx="2973110" cy="16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