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your interview attitude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056958" y="2734478"/>
            <a:ext cx="10135042" cy="164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the importance of active listening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Foster your active listening skills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your attitude as an interviewer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127995" y="511574"/>
            <a:ext cx="8898153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listening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during an interview?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2638748" y="258193"/>
            <a:ext cx="8898153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listening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an interview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1221" y="2295019"/>
            <a:ext cx="1352221" cy="135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5965" y="2311350"/>
            <a:ext cx="1352221" cy="135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31027" y="2311350"/>
            <a:ext cx="1352221" cy="135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97567" y="2311350"/>
            <a:ext cx="1352221" cy="1352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>
            <a:off x="3375425" y="2123490"/>
            <a:ext cx="0" cy="33517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901627" y="3869874"/>
            <a:ext cx="242308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connections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5801204" y="2123490"/>
            <a:ext cx="0" cy="33517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3327406" y="3869874"/>
            <a:ext cx="242308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trust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8340407" y="2246153"/>
            <a:ext cx="0" cy="33517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6"/>
          <p:cNvSpPr txBox="1"/>
          <p:nvPr/>
        </p:nvSpPr>
        <p:spPr>
          <a:xfrm>
            <a:off x="5795596" y="3869874"/>
            <a:ext cx="242308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your understanding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520290" y="3902544"/>
            <a:ext cx="242308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all the information needed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2127995" y="511574"/>
            <a:ext cx="8898153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1: Make sure you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understand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interviewee is saying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492676" y="2874462"/>
            <a:ext cx="7807821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enough to be able to explain to someone else with you own words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clarification if needed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what the speaker said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891503" y="2382932"/>
            <a:ext cx="9134645" cy="293109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0981" y="1667955"/>
            <a:ext cx="1563316" cy="156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Debate!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118959" y="2079344"/>
            <a:ext cx="7807821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take part to a debate at school.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 carefully to what your opponents are saying, summarize what they said, present your argument related to what they said!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Teams: 2 students for vs 2 students against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time keeper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592462" y="1833141"/>
            <a:ext cx="9134645" cy="341596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633712" y="551348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876965" y="551348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6292242" y="5524163"/>
            <a:ext cx="171212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DEBATE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020766" y="5524163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11329" y="559040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7589089" y="5517790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004366" y="5528472"/>
            <a:ext cx="171212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ROUND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544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0061" y="540167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99" y="107866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416" y="108899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2739" y="1238311"/>
            <a:ext cx="1505917" cy="150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27995" y="511574"/>
            <a:ext cx="928745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2: Add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interview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492676" y="2874462"/>
            <a:ext cx="7408571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shows to the interviewee that you listen and are able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questions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what he/she said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transition, the flow of the interview is more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interview is more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conversation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 list of questions.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891503" y="2382932"/>
            <a:ext cx="9134645" cy="293109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1247" y="1899993"/>
            <a:ext cx="1514200" cy="15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400820" y="600735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this interview!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544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055174" y="2054011"/>
            <a:ext cx="7807821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friend asked you to review the question he/she prepared.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He/she forgot to add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interview is not so good.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friend follows this plan, the interview will be a list of questions rather than a conversation.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him/her to improve the interview!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841881" y="1815749"/>
            <a:ext cx="9054074" cy="322624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815410" y="539996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449027" y="533011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6864303" y="5379872"/>
            <a:ext cx="303694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COMPARE WITH YOUR PAIR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202464" y="5410650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893027" y="5476892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1247" y="1465098"/>
            <a:ext cx="1514200" cy="15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3: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language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active listening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331696" y="2629201"/>
            <a:ext cx="6934833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some tips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foster your active listening attitude: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notes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eye contact (but don’t stare!)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verbal cues like “interesting”, “right”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of your facial expressions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 your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773045" y="2167328"/>
            <a:ext cx="8296506" cy="315180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7186" y="1643131"/>
            <a:ext cx="1483112" cy="148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