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like a pro!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2: EXPLORE THE IT INDUSTRY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7" name="Google Shape;9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4"/>
          <p:cNvSpPr/>
          <p:nvPr/>
        </p:nvSpPr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 txBox="1"/>
          <p:nvPr/>
        </p:nvSpPr>
        <p:spPr>
          <a:xfrm>
            <a:off x="2056958" y="2734478"/>
            <a:ext cx="10135042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ready for the interview day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 the settings of the interview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5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5"/>
          <p:cNvSpPr txBox="1"/>
          <p:nvPr/>
        </p:nvSpPr>
        <p:spPr>
          <a:xfrm>
            <a:off x="2127995" y="511574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interview, would you…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136" y="2410522"/>
            <a:ext cx="1527717" cy="152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998111" y="4248615"/>
            <a:ext cx="23695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 the interview with your phone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6335" y="2410522"/>
            <a:ext cx="1527717" cy="152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5536335" y="4202447"/>
            <a:ext cx="14183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notes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6904" y="2410522"/>
            <a:ext cx="1527717" cy="152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0481" y="2410522"/>
            <a:ext cx="1527717" cy="152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8756904" y="4202447"/>
            <a:ext cx="30968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 AND take notes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81652" y="5335710"/>
            <a:ext cx="15277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578650" y="2765718"/>
            <a:ext cx="669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3890768" y="2918119"/>
            <a:ext cx="669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6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6"/>
          <p:cNvSpPr txBox="1"/>
          <p:nvPr/>
        </p:nvSpPr>
        <p:spPr>
          <a:xfrm>
            <a:off x="2242472" y="490653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and take notes!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861" y="1836138"/>
            <a:ext cx="1158385" cy="115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1481" y="1879504"/>
            <a:ext cx="1158385" cy="115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590829" y="3428999"/>
            <a:ext cx="398876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listen to the interview afterwards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the exact words used by the interviewee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 check information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 flipH="1">
            <a:off x="5820935" y="3247691"/>
            <a:ext cx="1" cy="22052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6382216" y="3428999"/>
            <a:ext cx="31547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shows you are an active listener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Prevent from recording issues (low battery, noisy surroundings etc.)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5486399" y="2135530"/>
            <a:ext cx="669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6691548" y="5206834"/>
            <a:ext cx="41594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Tip: write down only keywords, you also want to maintain eye contact!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1431868" y="5206834"/>
            <a:ext cx="41594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Tip: Announce in the introduction that you would like to record the interview and ask for consent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127995" y="511574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 interview!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2382308" y="1699664"/>
            <a:ext cx="7807821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school student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You are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interested in the training at PNC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interview a PNC student to know more about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life as a PNC student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interview will last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20 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your communication strategy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your interview with a PNC student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(record, notes, seats, active listening etc.)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1: high school student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2: PNC 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855811" y="1453461"/>
            <a:ext cx="9134645" cy="410873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893027" y="529840"/>
            <a:ext cx="250046" cy="497311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/>
          <p:nvPr/>
        </p:nvSpPr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3083676" y="5797720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030780" y="5807488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415850" y="5818170"/>
            <a:ext cx="1349371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INTERVIEW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470730" y="5808402"/>
            <a:ext cx="142140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PREPARATION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14526" y="5874644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8355355" y="5781626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8770632" y="5792308"/>
            <a:ext cx="1349371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ROUND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201544" y="529840"/>
            <a:ext cx="250046" cy="497311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7"/>
          <p:cNvSpPr/>
          <p:nvPr/>
        </p:nvSpPr>
        <p:spPr>
          <a:xfrm>
            <a:off x="10056088" y="858631"/>
            <a:ext cx="1505917" cy="1505917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7"/>
          <p:cNvSpPr/>
          <p:nvPr/>
        </p:nvSpPr>
        <p:spPr>
          <a:xfrm>
            <a:off x="6809432" y="578414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196486" y="5794826"/>
            <a:ext cx="110393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10146371" y="5787928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0561648" y="5798610"/>
            <a:ext cx="1712124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18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18"/>
          <p:cNvSpPr txBox="1"/>
          <p:nvPr/>
        </p:nvSpPr>
        <p:spPr>
          <a:xfrm>
            <a:off x="2707858" y="757814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Retrospective on the activity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858" y="1912434"/>
            <a:ext cx="1516566" cy="151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6934" y="1912434"/>
            <a:ext cx="1516566" cy="151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2281362" y="3814219"/>
            <a:ext cx="23695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6730438" y="3814219"/>
            <a:ext cx="23695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/>
          </a:p>
        </p:txBody>
      </p:sp>
      <p:cxnSp>
        <p:nvCxnSpPr>
          <p:cNvPr id="176" name="Google Shape;176;p18"/>
          <p:cNvCxnSpPr/>
          <p:nvPr/>
        </p:nvCxnSpPr>
        <p:spPr>
          <a:xfrm>
            <a:off x="4382429" y="2910468"/>
            <a:ext cx="277450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