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the interview</a:t>
            </a:r>
            <a:endParaRPr b="0" i="0" sz="8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92738" y="942561"/>
            <a:ext cx="74065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2: EXPLORE THE IT INDUSTRY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7" name="Google Shape;97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056958" y="2734478"/>
            <a:ext cx="10135042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Finalize the text of the interview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the part you want to highlight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 the text of your peer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6068" y="549444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2256" y="549444"/>
            <a:ext cx="801896" cy="801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127995" y="511574"/>
            <a:ext cx="8898153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retrospective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286" y="2408500"/>
            <a:ext cx="2387314" cy="238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127995" y="511574"/>
            <a:ext cx="8898153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Interview retrospective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4369777" y="2565078"/>
            <a:ext cx="2332037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points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408" y="61277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8967" y="611799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0316" y="59632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4265" y="1112617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8824" y="1111640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7584000" y="2390862"/>
            <a:ext cx="3127543" cy="1692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the interview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Leading the interview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Attitude during the interview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 of the interview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83803" y="343987"/>
            <a:ext cx="1264964" cy="12649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6"/>
          <p:cNvCxnSpPr/>
          <p:nvPr/>
        </p:nvCxnSpPr>
        <p:spPr>
          <a:xfrm>
            <a:off x="3623268" y="3352799"/>
            <a:ext cx="6330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16"/>
          <p:cNvSpPr txBox="1"/>
          <p:nvPr/>
        </p:nvSpPr>
        <p:spPr>
          <a:xfrm>
            <a:off x="666511" y="2390862"/>
            <a:ext cx="2821079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the interview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contact with the alumni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 arrangement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Preparation of the interview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4369777" y="2378887"/>
            <a:ext cx="2332037" cy="195641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>
            <a:off x="6812783" y="3352799"/>
            <a:ext cx="6330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16"/>
          <p:cNvSpPr/>
          <p:nvPr/>
        </p:nvSpPr>
        <p:spPr>
          <a:xfrm>
            <a:off x="3733415" y="5478226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6250102" y="5487994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6635172" y="5498676"/>
            <a:ext cx="2131617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 DISCUSSION</a:t>
            </a:r>
            <a:endParaRPr b="1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(15 min)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120468" y="5488908"/>
            <a:ext cx="184233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 WORK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064265" y="5555150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9052108" y="5467544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9439161" y="5478226"/>
            <a:ext cx="212963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PRESENTATION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(15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2325900" y="196393"/>
            <a:ext cx="96642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Editing a text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874" y="2234508"/>
            <a:ext cx="1132100" cy="11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201818" y="3601951"/>
            <a:ext cx="22217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Transcribe audio into text word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7"/>
          <p:cNvCxnSpPr/>
          <p:nvPr/>
        </p:nvCxnSpPr>
        <p:spPr>
          <a:xfrm>
            <a:off x="2176030" y="1946192"/>
            <a:ext cx="0" cy="42563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17"/>
          <p:cNvSpPr txBox="1"/>
          <p:nvPr/>
        </p:nvSpPr>
        <p:spPr>
          <a:xfrm>
            <a:off x="2288479" y="3618890"/>
            <a:ext cx="222172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 the flow of the text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text is easy to read and understand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Break up long sentences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transition words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>
            <a:off x="4570440" y="1946192"/>
            <a:ext cx="0" cy="42563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17"/>
          <p:cNvSpPr txBox="1"/>
          <p:nvPr/>
        </p:nvSpPr>
        <p:spPr>
          <a:xfrm>
            <a:off x="4670009" y="3618890"/>
            <a:ext cx="222172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or removing content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information to the text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Removing information that is not relevant or necessary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17"/>
          <p:cNvCxnSpPr/>
          <p:nvPr/>
        </p:nvCxnSpPr>
        <p:spPr>
          <a:xfrm>
            <a:off x="6951970" y="1946192"/>
            <a:ext cx="0" cy="42563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7"/>
          <p:cNvSpPr txBox="1"/>
          <p:nvPr/>
        </p:nvSpPr>
        <p:spPr>
          <a:xfrm>
            <a:off x="7051538" y="3618890"/>
            <a:ext cx="222172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Correcting grammar and spelling errors</a:t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9333499" y="1946192"/>
            <a:ext cx="0" cy="42563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17"/>
          <p:cNvSpPr txBox="1"/>
          <p:nvPr/>
        </p:nvSpPr>
        <p:spPr>
          <a:xfrm>
            <a:off x="9496696" y="3530745"/>
            <a:ext cx="222172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Formatting the text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read and understand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margins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fonts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headings and subheadings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08435" y="2234508"/>
            <a:ext cx="1129601" cy="11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96852" y="2314535"/>
            <a:ext cx="993536" cy="99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24241" y="2075224"/>
            <a:ext cx="1232847" cy="1232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04384" y="2075224"/>
            <a:ext cx="1164771" cy="116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2512936" y="2090942"/>
            <a:ext cx="7807821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your interview in a professional way with the Word template!</a:t>
            </a:r>
            <a:endParaRPr/>
          </a:p>
          <a:p>
            <a:pPr indent="-215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your peer to review, a fresh pair of eyes in always good in editing a text!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1986439" y="1844739"/>
            <a:ext cx="9134645" cy="256397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3083676" y="5797720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6117563" y="5766942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6502633" y="5777624"/>
            <a:ext cx="2532510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PEER REVIEW</a:t>
            </a:r>
            <a:endParaRPr b="1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3470729" y="5808402"/>
            <a:ext cx="2298233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 WORK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414526" y="5874644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408" y="61277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8967" y="611799"/>
            <a:ext cx="250046" cy="49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