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IT companies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Cambodia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: EXPLORE THE IT INDUSTRY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7" name="Google Shape;9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639128" y="2244090"/>
            <a:ext cx="1013504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understanding of the IT vocabulary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your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searching skills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IT companies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Cambodia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companies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would like to visit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226060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Vocabulary</a:t>
            </a:r>
            <a:r>
              <a:rPr lang="en-US"/>
              <a:t> time!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Engage : 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"Let's see how well you know these vocabulary words! I'll give you a definition, and you have to guess the word. The first person to get 10 correct wins!"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187378" y="2751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company visit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5905" y="1970038"/>
            <a:ext cx="946781" cy="9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951752" y="4008354"/>
            <a:ext cx="2737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of the company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 of the company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5264492" y="4008354"/>
            <a:ext cx="274308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employees from specific department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questions about career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660202" y="4071681"/>
            <a:ext cx="26450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shadowing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questions about daily professional life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866888" y="3177183"/>
            <a:ext cx="26202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to know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company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5145887" y="3177183"/>
            <a:ext cx="27430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information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a career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8457054" y="3177183"/>
            <a:ext cx="27208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information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a job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786497" y="1587311"/>
            <a:ext cx="2814350" cy="426366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121270" y="1587310"/>
            <a:ext cx="2814350" cy="426366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8413409" y="1587309"/>
            <a:ext cx="2814350" cy="426366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8932" y="1986323"/>
            <a:ext cx="926550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60350" y="1983513"/>
            <a:ext cx="914209" cy="914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1187378" y="341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project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873760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7679779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853985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5212080" y="2201996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Sept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873760" y="3190240"/>
            <a:ext cx="487680" cy="338551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70230" y="3507223"/>
            <a:ext cx="1816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C1- Know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1508760" y="3168101"/>
            <a:ext cx="6314440" cy="36932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0259650" y="2260002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2191251" y="3565889"/>
            <a:ext cx="31687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C2- Explore the IT industry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7970520" y="3159470"/>
            <a:ext cx="2712720" cy="377954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7933779" y="3565889"/>
            <a:ext cx="29108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C3- Perform a career exploration</a:t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>
            <a:off x="721360" y="2645172"/>
            <a:ext cx="1045464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5" name="Google Shape;1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83814" y="2925089"/>
            <a:ext cx="868851" cy="86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215299" y="210673"/>
            <a:ext cx="628774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of the company visits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8"/>
          <p:cNvCxnSpPr/>
          <p:nvPr/>
        </p:nvCxnSpPr>
        <p:spPr>
          <a:xfrm>
            <a:off x="853440" y="2204720"/>
            <a:ext cx="10820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18"/>
          <p:cNvSpPr txBox="1"/>
          <p:nvPr/>
        </p:nvSpPr>
        <p:spPr>
          <a:xfrm>
            <a:off x="934720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7659103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3176181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417642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Sept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953091" y="1485710"/>
            <a:ext cx="487680" cy="338551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588091" y="1463571"/>
            <a:ext cx="6314440" cy="36932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0675493" y="231391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2264911" y="1463571"/>
            <a:ext cx="31687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 the IT industry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8049851" y="1455689"/>
            <a:ext cx="2524760" cy="377955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8098702" y="1475390"/>
            <a:ext cx="26232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 a career exploration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176" y="1996504"/>
            <a:ext cx="409863" cy="40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1964" y="2011402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2936730" y="2888274"/>
            <a:ext cx="18666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companies</a:t>
            </a:r>
            <a:endParaRPr/>
          </a:p>
        </p:txBody>
      </p:sp>
      <p:cxnSp>
        <p:nvCxnSpPr>
          <p:cNvPr id="176" name="Google Shape;176;p18"/>
          <p:cNvCxnSpPr/>
          <p:nvPr/>
        </p:nvCxnSpPr>
        <p:spPr>
          <a:xfrm>
            <a:off x="3864968" y="2498374"/>
            <a:ext cx="0" cy="3830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18"/>
          <p:cNvSpPr txBox="1"/>
          <p:nvPr/>
        </p:nvSpPr>
        <p:spPr>
          <a:xfrm>
            <a:off x="8096604" y="3943320"/>
            <a:ext cx="2287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2 companies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 flipH="1">
            <a:off x="9274572" y="2546133"/>
            <a:ext cx="1745" cy="14433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1369" y="1996504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6119578" y="4016530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visits</a:t>
            </a:r>
            <a:endParaRPr/>
          </a:p>
        </p:txBody>
      </p:sp>
      <p:cxnSp>
        <p:nvCxnSpPr>
          <p:cNvPr id="181" name="Google Shape;181;p18"/>
          <p:cNvCxnSpPr/>
          <p:nvPr/>
        </p:nvCxnSpPr>
        <p:spPr>
          <a:xfrm>
            <a:off x="7033978" y="2488769"/>
            <a:ext cx="0" cy="15311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0007" y="1972688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4308715" y="3563082"/>
            <a:ext cx="22879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 flipH="1">
            <a:off x="5444360" y="2507419"/>
            <a:ext cx="1" cy="10509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8"/>
          <p:cNvSpPr/>
          <p:nvPr/>
        </p:nvSpPr>
        <p:spPr>
          <a:xfrm>
            <a:off x="2368629" y="2160652"/>
            <a:ext cx="1138061" cy="121663"/>
          </a:xfrm>
          <a:prstGeom prst="rect">
            <a:avLst/>
          </a:prstGeom>
          <a:solidFill>
            <a:srgbClr val="F808D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015616" y="3896564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808D0"/>
                </a:solidFill>
                <a:latin typeface="Calibri"/>
                <a:ea typeface="Calibri"/>
                <a:cs typeface="Calibri"/>
                <a:sym typeface="Calibri"/>
              </a:rPr>
              <a:t>Group research</a:t>
            </a:r>
            <a:endParaRPr sz="1800">
              <a:solidFill>
                <a:srgbClr val="F808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8"/>
          <p:cNvCxnSpPr/>
          <p:nvPr/>
        </p:nvCxnSpPr>
        <p:spPr>
          <a:xfrm>
            <a:off x="2930016" y="2368803"/>
            <a:ext cx="0" cy="1531154"/>
          </a:xfrm>
          <a:prstGeom prst="straightConnector1">
            <a:avLst/>
          </a:prstGeom>
          <a:noFill/>
          <a:ln cap="flat" cmpd="sng" w="41275">
            <a:solidFill>
              <a:srgbClr val="F808D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8"/>
          <p:cNvSpPr txBox="1"/>
          <p:nvPr/>
        </p:nvSpPr>
        <p:spPr>
          <a:xfrm>
            <a:off x="5006874" y="5288093"/>
            <a:ext cx="4054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Support from PNC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-5400000">
            <a:off x="6821897" y="1946170"/>
            <a:ext cx="273451" cy="639785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961921" y="388727"/>
            <a:ext cx="76998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Presentation of the </a:t>
            </a:r>
            <a:r>
              <a:rPr b="1" lang="en-US"/>
              <a:t>companies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6785" y="310735"/>
            <a:ext cx="1325563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1383605" y="2317104"/>
            <a:ext cx="10040885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companies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to visit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the companies: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have 7 minutes + 3 minutes for questions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why you want to visit those companies: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the company match your interests, which positions are you interested in?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Convince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jury why PNC should help you visit those companies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jury: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 trainer, WEP trainer, External relations officer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1002533" y="2115238"/>
            <a:ext cx="10421957" cy="376279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1456038">
            <a:off x="7712161" y="1965238"/>
            <a:ext cx="3239688" cy="402283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7959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58" y="1009137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0811" y="100913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 txBox="1"/>
          <p:nvPr>
            <p:ph type="title"/>
          </p:nvPr>
        </p:nvSpPr>
        <p:spPr>
          <a:xfrm>
            <a:off x="2556832" y="309967"/>
            <a:ext cx="76998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Online research of the </a:t>
            </a:r>
            <a:r>
              <a:rPr b="1" lang="en-US"/>
              <a:t>companies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998112" y="2651945"/>
            <a:ext cx="572567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fill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prepare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oral presentation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sessions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your presentation ready: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 minutes, 1 or 2 speakers, slides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jury: 3 minutes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jury (PL, IT, ERO) will judge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convincing you are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companies match your interest and your career after PNC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