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Example: 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"Let's see how well you know these vocabulary words! I'll give you a definition, and you have to guess the word. The first person to get 10 correct wins!"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Beginning of each session: engaging activity about new vocab -&gt; ask Lavy to share activities used in English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the diversity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IT jobs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1725123" y="382983"/>
            <a:ext cx="4366901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r>
              <a:rPr lang="en-US" sz="5400">
                <a:solidFill>
                  <a:srgbClr val="6500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416" y="4140522"/>
            <a:ext cx="390734" cy="7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038" y="3951231"/>
            <a:ext cx="859297" cy="9667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1601038" y="2080077"/>
            <a:ext cx="560403" cy="54930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501418" y="2783498"/>
            <a:ext cx="829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5531621" y="2037774"/>
            <a:ext cx="560403" cy="54930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9489155" y="1988799"/>
            <a:ext cx="560403" cy="54930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205648" y="2783498"/>
            <a:ext cx="958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9199837" y="2783498"/>
            <a:ext cx="958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>
            <a:off x="811023" y="3429000"/>
            <a:ext cx="102189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621" y="4140522"/>
            <a:ext cx="390734" cy="7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2826" y="4140522"/>
            <a:ext cx="390734" cy="77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972756" y="5344955"/>
            <a:ext cx="198002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Explanations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164285" y="5344955"/>
            <a:ext cx="1537600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of 2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9506" y="3915071"/>
            <a:ext cx="859297" cy="96670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8439870" y="5319639"/>
            <a:ext cx="2271776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review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Explanations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6">
            <a:alphaModFix/>
          </a:blip>
          <a:srcRect b="0" l="0" r="63594" t="0"/>
          <a:stretch/>
        </p:blipFill>
        <p:spPr>
          <a:xfrm>
            <a:off x="450221" y="490704"/>
            <a:ext cx="721604" cy="70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407775" y="2299174"/>
            <a:ext cx="1013504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research skills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IT jobs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Vocabulary</a:t>
            </a:r>
            <a:r>
              <a:rPr lang="en-US"/>
              <a:t> time!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433" y="2079433"/>
            <a:ext cx="2699133" cy="269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</a:t>
            </a:r>
            <a:r>
              <a:rPr b="1" lang="en-US"/>
              <a:t>the</a:t>
            </a:r>
            <a:r>
              <a:rPr lang="en-US"/>
              <a:t> </a:t>
            </a:r>
            <a:r>
              <a:rPr b="1" lang="en-US"/>
              <a:t>missions </a:t>
            </a:r>
            <a:r>
              <a:rPr lang="en-US"/>
              <a:t>of those jobs?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604567" y="2296688"/>
            <a:ext cx="10210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Developer, Mobile App Developer, Game Developer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604568" y="2875871"/>
            <a:ext cx="86422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User experience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 Designer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568" y="3447665"/>
            <a:ext cx="7121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 Assurance Tester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604568" y="4591253"/>
            <a:ext cx="86422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Emerging technologies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of Things (IoT) Developer, Robotics Engineer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604568" y="4052509"/>
            <a:ext cx="64958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Costumer service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Officer, System Technical Support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310848" y="1837389"/>
            <a:ext cx="9170817" cy="406160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4763" y="2757650"/>
            <a:ext cx="1289666" cy="1289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 rot="-967388">
            <a:off x="8357467" y="5350005"/>
            <a:ext cx="2954592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to write the new words in the glossary!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1575106" y="5169326"/>
            <a:ext cx="86422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Training and Education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trainer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576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538" y="1032359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557" y="103235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type="title"/>
          </p:nvPr>
        </p:nvSpPr>
        <p:spPr>
          <a:xfrm>
            <a:off x="2114336" y="479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</a:t>
            </a:r>
            <a:r>
              <a:rPr b="1" lang="en-US"/>
              <a:t>soft skills </a:t>
            </a:r>
            <a:r>
              <a:rPr lang="en-US"/>
              <a:t>do you need for your job?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2502" y="3214841"/>
            <a:ext cx="1326995" cy="132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2640528" y="4716217"/>
            <a:ext cx="1942623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608848" y="2717529"/>
            <a:ext cx="1942623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Critical thinking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124686" y="2070220"/>
            <a:ext cx="1942623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Problem-solving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608849" y="4790521"/>
            <a:ext cx="2048107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5124687" y="5568996"/>
            <a:ext cx="1942623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Creativity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2260601" y="2717529"/>
            <a:ext cx="2322552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808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08D0"/>
                </a:solidFill>
                <a:latin typeface="Calibri"/>
                <a:ea typeface="Calibri"/>
                <a:cs typeface="Calibri"/>
                <a:sym typeface="Calibri"/>
              </a:rPr>
              <a:t>Attention to details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473603" y="3731541"/>
            <a:ext cx="1942623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Team spirit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8346392" y="3716873"/>
            <a:ext cx="2648710" cy="4973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Ability to show empathy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2479110" y="3890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IT vocabulary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905651" y="2356945"/>
            <a:ext cx="743215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discovered a lot of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words related to IT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session.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make sure they are all clear to you. Ask your friends for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clarification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your knowledge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members of your study groups!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310848" y="2116169"/>
            <a:ext cx="9170817" cy="299022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6787" y="1636192"/>
            <a:ext cx="1647161" cy="164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time!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433" y="2079433"/>
            <a:ext cx="2699133" cy="269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104455" y="1846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forum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899316" y="3664686"/>
            <a:ext cx="8347371" cy="17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join the career forum because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interested to know more about jobs in the IT sector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You visit each booth to know more about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educational requirements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tasks of the employees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anything else that you think it is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to make informed choices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your career.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97892" y="1554076"/>
            <a:ext cx="10788225" cy="156119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899317" y="1660247"/>
            <a:ext cx="8073484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join the career forum as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of a company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You will answer the attendees’ questions regarding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educational background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daily tasks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importance of the soft skills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work.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87" y="1696868"/>
            <a:ext cx="1448138" cy="144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0457" y="3828064"/>
            <a:ext cx="1384610" cy="1384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797892" y="3561289"/>
            <a:ext cx="10788225" cy="194741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720275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58052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7273329" y="5888484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107328" y="5888484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97892" y="595472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730298" y="2572756"/>
            <a:ext cx="9275956" cy="257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You are trapped at work! No worry, your company keeps spare keys</a:t>
            </a:r>
            <a:r>
              <a:rPr lang="en-US" sz="2000"/>
              <a:t>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You need </a:t>
            </a:r>
            <a:r>
              <a:rPr b="1" lang="en-US" sz="2000"/>
              <a:t>four spare keys </a:t>
            </a:r>
            <a:r>
              <a:rPr lang="en-US" sz="2000"/>
              <a:t>to open the gate. For security reasons, the spare keys are kept in boxes. You can open the boxes by </a:t>
            </a:r>
            <a:r>
              <a:rPr b="1" lang="en-US" sz="2000"/>
              <a:t>answering questions </a:t>
            </a:r>
            <a:r>
              <a:rPr lang="en-US" sz="2000"/>
              <a:t>about Jobs in the IT sector.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After opening a lock, </a:t>
            </a:r>
            <a:r>
              <a:rPr b="1" lang="en-US" sz="2000"/>
              <a:t>take the key </a:t>
            </a:r>
            <a:r>
              <a:rPr lang="en-US" sz="2000"/>
              <a:t>and </a:t>
            </a:r>
            <a:r>
              <a:rPr b="1" lang="en-US" sz="2000"/>
              <a:t>don’t forget to close the lock </a:t>
            </a:r>
            <a:r>
              <a:rPr lang="en-US" sz="2000"/>
              <a:t>again!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Good luck!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2114336" y="479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403776" y="2249045"/>
            <a:ext cx="10015074" cy="336001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6974" y="1897178"/>
            <a:ext cx="1351156" cy="135115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3720275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858052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7273329" y="5888484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CORRECTION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107328" y="5888484"/>
            <a:ext cx="2474395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GAME!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(30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797892" y="595472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