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" name="Google Shape;2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7" name="Google Shape;2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0" name="Google Shape;1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9.png"/><Relationship Id="rId13" Type="http://schemas.openxmlformats.org/officeDocument/2006/relationships/image" Target="../media/image2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8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9.png"/><Relationship Id="rId13" Type="http://schemas.openxmlformats.org/officeDocument/2006/relationships/image" Target="../media/image2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8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like a pro!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1364661" y="2404728"/>
            <a:ext cx="8719605" cy="241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How will you start the email if you face the following situation?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Your manager asks you to send an email </a:t>
            </a:r>
            <a:r>
              <a:rPr b="1" lang="en-GB" sz="2000"/>
              <a:t>to the supplier</a:t>
            </a:r>
            <a:r>
              <a:rPr lang="en-GB" sz="2000"/>
              <a:t>, Mr O’Brian to see when </a:t>
            </a:r>
            <a:r>
              <a:rPr b="1" lang="en-GB" sz="2000"/>
              <a:t>the ordered goods</a:t>
            </a:r>
            <a:r>
              <a:rPr lang="en-GB" sz="2000"/>
              <a:t> from the UK arrive.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He needs this information to follow up on the implementation of a new product in the company</a:t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883416" y="2085464"/>
            <a:ext cx="9943923" cy="273832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2212685" y="348600"/>
            <a:ext cx="96837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putting the main point first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0" y="322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73274" y="100252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408" y="612776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4076837" y="532075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7214614" y="532075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7629891" y="5331436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4463890" y="5331436"/>
            <a:ext cx="2474395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1154454" y="539767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84266" y="1338650"/>
            <a:ext cx="1493628" cy="149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158281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the messy email in your reply</a:t>
            </a:r>
            <a:endParaRPr/>
          </a:p>
        </p:txBody>
      </p:sp>
      <p:cxnSp>
        <p:nvCxnSpPr>
          <p:cNvPr id="242" name="Google Shape;242;p23"/>
          <p:cNvCxnSpPr/>
          <p:nvPr/>
        </p:nvCxnSpPr>
        <p:spPr>
          <a:xfrm>
            <a:off x="2950580" y="1974430"/>
            <a:ext cx="0" cy="3578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616" y="2788423"/>
            <a:ext cx="1493628" cy="1493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3531870" y="2382908"/>
            <a:ext cx="782954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happens when you receive a messy email…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Summarise their ideas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 to their request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(It’s their job to write good emails, right?)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Confirms your understanding of the email is correct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sender would appreciate your extra effort of helping them to organise their thoughts!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8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8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/>
          <p:nvPr/>
        </p:nvCxnSpPr>
        <p:spPr>
          <a:xfrm>
            <a:off x="3295136" y="1756089"/>
            <a:ext cx="0" cy="3578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4"/>
          <p:cNvSpPr txBox="1"/>
          <p:nvPr/>
        </p:nvSpPr>
        <p:spPr>
          <a:xfrm>
            <a:off x="160020" y="3846127"/>
            <a:ext cx="31351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Hyperlink whenever possible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112" y="2165571"/>
            <a:ext cx="1493628" cy="1493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3623310" y="4320602"/>
            <a:ext cx="78295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lookers ‘cleaner’ to the recipient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Decreases your chance of making a mistake in the original URL</a:t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28461" l="0" r="0" t="0"/>
          <a:stretch/>
        </p:blipFill>
        <p:spPr>
          <a:xfrm>
            <a:off x="4098532" y="1887487"/>
            <a:ext cx="6027942" cy="21479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4"/>
          <p:cNvSpPr txBox="1"/>
          <p:nvPr/>
        </p:nvSpPr>
        <p:spPr>
          <a:xfrm>
            <a:off x="1306416" y="2767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hyperlinks</a:t>
            </a:r>
            <a:endParaRPr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8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18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/>
        </p:nvSpPr>
        <p:spPr>
          <a:xfrm>
            <a:off x="1652961" y="4444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your settings</a:t>
            </a:r>
            <a:endParaRPr/>
          </a:p>
        </p:txBody>
      </p:sp>
      <p:cxnSp>
        <p:nvCxnSpPr>
          <p:cNvPr id="270" name="Google Shape;270;p25"/>
          <p:cNvCxnSpPr/>
          <p:nvPr/>
        </p:nvCxnSpPr>
        <p:spPr>
          <a:xfrm>
            <a:off x="3478016" y="1845069"/>
            <a:ext cx="0" cy="42675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25"/>
          <p:cNvSpPr txBox="1"/>
          <p:nvPr/>
        </p:nvSpPr>
        <p:spPr>
          <a:xfrm>
            <a:off x="160020" y="2613749"/>
            <a:ext cx="31351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setting to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reply all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3610339" y="2250229"/>
            <a:ext cx="8426756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prevent making a mistake when you are in a rush </a:t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779" y="1769982"/>
            <a:ext cx="800364" cy="800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5"/>
          <p:cNvCxnSpPr/>
          <p:nvPr/>
        </p:nvCxnSpPr>
        <p:spPr>
          <a:xfrm>
            <a:off x="160020" y="3913046"/>
            <a:ext cx="1113674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5" name="Google Shape;2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931" y="4100376"/>
            <a:ext cx="847294" cy="84729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/>
        </p:nvSpPr>
        <p:spPr>
          <a:xfrm>
            <a:off x="160020" y="4986792"/>
            <a:ext cx="31351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 send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to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secs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2198" y="4157866"/>
            <a:ext cx="5875529" cy="22557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25"/>
          <p:cNvSpPr/>
          <p:nvPr/>
        </p:nvSpPr>
        <p:spPr>
          <a:xfrm>
            <a:off x="2600954" y="5882056"/>
            <a:ext cx="9172886" cy="585546"/>
          </a:xfrm>
          <a:prstGeom prst="roundRect">
            <a:avLst>
              <a:gd fmla="val 16667" name="adj"/>
            </a:avLst>
          </a:prstGeom>
          <a:solidFill>
            <a:srgbClr val="916FAF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date is wrong! Of course, the recipient would understand, but this is not professional.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8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18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2233678" y="372552"/>
            <a:ext cx="96137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Practice your </a:t>
            </a:r>
            <a:r>
              <a:rPr b="1" lang="en-GB"/>
              <a:t>email writing skills</a:t>
            </a:r>
            <a:endParaRPr/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 txBox="1"/>
          <p:nvPr/>
        </p:nvSpPr>
        <p:spPr>
          <a:xfrm>
            <a:off x="0" y="322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73274" y="100252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408" y="61277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967" y="59077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4076837" y="532075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7214614" y="532075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7629891" y="5331436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4463890" y="5331436"/>
            <a:ext cx="2474395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1154454" y="539767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1364661" y="2404729"/>
            <a:ext cx="8719605" cy="146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We are back in 2025, you are working in the IT sector and </a:t>
            </a:r>
            <a:r>
              <a:rPr b="1" lang="en-GB" sz="2000"/>
              <a:t>need to write an email</a:t>
            </a:r>
            <a:r>
              <a:rPr lang="en-GB" sz="20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You will have one </a:t>
            </a:r>
            <a:r>
              <a:rPr b="1" lang="en-GB" sz="2000"/>
              <a:t>situation</a:t>
            </a:r>
            <a:r>
              <a:rPr lang="en-GB" sz="2000"/>
              <a:t> assigned.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/>
              <a:t>Complete the template </a:t>
            </a:r>
            <a:r>
              <a:rPr lang="en-GB" sz="2000"/>
              <a:t>and have it </a:t>
            </a:r>
            <a:r>
              <a:rPr b="1" lang="en-GB" sz="2000"/>
              <a:t>reviewed by your peer</a:t>
            </a:r>
            <a:r>
              <a:rPr lang="en-GB" sz="2000"/>
              <a:t>.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883416" y="2085464"/>
            <a:ext cx="9943923" cy="178417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40946" y="2291156"/>
            <a:ext cx="1372786" cy="137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407775" y="2299174"/>
            <a:ext cx="10135042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email good practices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own email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depending on different scenario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written by your peers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1996225" y="380855"/>
            <a:ext cx="9664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etiquettes 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video?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lar icon with check marks and arrows&#10;&#10;Description automatically generated"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1343" y="214928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number one and a number on a pedestal with leaves&#10;&#10;Description automatically generated"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0207" y="1522577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person with a mail and a check mark&#10;&#10;Description automatically generated" id="113" name="Google Shape;11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8768" y="214928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58768" y="4515260"/>
            <a:ext cx="922464" cy="92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4046" y="3310668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02507" y="5437724"/>
            <a:ext cx="1039421" cy="103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43109" y="3429000"/>
            <a:ext cx="880411" cy="88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08468" y="451526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81850" y="3008899"/>
            <a:ext cx="1535571" cy="153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1996225" y="380855"/>
            <a:ext cx="9664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etiquettes 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video?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lar icon with check marks and arrows&#10;&#10;Description automatically generated"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1343" y="214928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number one and a number on a pedestal with leaves&#10;&#10;Description automatically generated" id="130" name="Google Shape;13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0207" y="1522577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person with a mail and a check mark&#10;&#10;Description automatically generated" id="131" name="Google Shape;13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8768" y="214928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58768" y="4515260"/>
            <a:ext cx="922464" cy="92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4046" y="3310668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02507" y="5437724"/>
            <a:ext cx="1039421" cy="103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43109" y="3429000"/>
            <a:ext cx="880411" cy="88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08468" y="4515260"/>
            <a:ext cx="932035" cy="93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81850" y="3008899"/>
            <a:ext cx="1535571" cy="153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706586" y="2701160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line = call to action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619935" y="1423712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project = one thread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381232" y="2639567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recipients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9006081" y="3940079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messy email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8336780" y="5077963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main point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334642" y="5217654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30 sec undo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599743" y="3838673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simple reply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7141928" y="5961646"/>
            <a:ext cx="30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187378" y="41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line = Call to action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7"/>
          <p:cNvCxnSpPr/>
          <p:nvPr/>
        </p:nvCxnSpPr>
        <p:spPr>
          <a:xfrm>
            <a:off x="3295136" y="2270439"/>
            <a:ext cx="0" cy="3578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7"/>
          <p:cNvSpPr txBox="1"/>
          <p:nvPr/>
        </p:nvSpPr>
        <p:spPr>
          <a:xfrm>
            <a:off x="160020" y="3846127"/>
            <a:ext cx="313511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CTA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CTA = Call to 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rcular icon with check marks and arrows&#10;&#10;Description automatically generated" id="158" name="Google Shape;1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112" y="2165571"/>
            <a:ext cx="1493628" cy="149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414724" y="2451594"/>
            <a:ext cx="8426756" cy="321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CTA, you’ll need to include: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recipient should 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 Time required to complete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(Depending on the working culture/ nature of email)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 Minute Survey] Feedback for Project X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Project X budget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883415" y="2085463"/>
            <a:ext cx="10914155" cy="303307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2212685" y="34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Practice including </a:t>
            </a:r>
            <a:r>
              <a:rPr b="1" lang="en-GB"/>
              <a:t>CTA</a:t>
            </a:r>
            <a:r>
              <a:rPr lang="en-GB"/>
              <a:t> on subject line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327185" y="2674690"/>
            <a:ext cx="10026614" cy="2295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Choose </a:t>
            </a:r>
            <a:r>
              <a:rPr b="1" lang="en-GB" sz="2400"/>
              <a:t>one</a:t>
            </a:r>
            <a:r>
              <a:rPr lang="en-GB" sz="2400"/>
              <a:t> of the following prompts to work on: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/>
              <a:t>You need to request the participants’ list for PNC Khmer New Year Party</a:t>
            </a:r>
            <a:endParaRPr/>
          </a:p>
          <a:p>
            <a:pPr indent="-361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/>
              <a:t>You need to ask for a budget proposal for Project Y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rcular icon with check marks and arrows&#10;&#10;Description automatically generated"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2588" y="1422681"/>
            <a:ext cx="132556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647" y="531976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3720275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858052" y="587780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273329" y="5888484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107328" y="5888484"/>
            <a:ext cx="2474395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97892" y="595472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GB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991647" y="3089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your emails</a:t>
            </a:r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3478016" y="1845069"/>
            <a:ext cx="0" cy="42675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9"/>
          <p:cNvSpPr txBox="1"/>
          <p:nvPr/>
        </p:nvSpPr>
        <p:spPr>
          <a:xfrm>
            <a:off x="160020" y="2533739"/>
            <a:ext cx="31351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email thread 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topic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3690350" y="1845069"/>
            <a:ext cx="8426756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Stick to one email chain for the same topic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new ideas, follow-up questions 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number one and a number on a pedestal with leaves&#10;&#10;Description automatically generated"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779" y="1769982"/>
            <a:ext cx="800364" cy="800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9"/>
          <p:cNvCxnSpPr/>
          <p:nvPr/>
        </p:nvCxnSpPr>
        <p:spPr>
          <a:xfrm>
            <a:off x="160020" y="3542137"/>
            <a:ext cx="1113674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artoon of a person with a mail and a check mark&#10;&#10;Description automatically generated" id="188" name="Google Shape;1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300" y="3542137"/>
            <a:ext cx="1075322" cy="10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60020" y="4483296"/>
            <a:ext cx="313511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(Depends on situation)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3615495" y="3634762"/>
            <a:ext cx="8426756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why you 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out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recipient(s)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at the top of the email in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italicised font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1306416" y="2767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of the email</a:t>
            </a: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3473975" y="1828800"/>
            <a:ext cx="0" cy="39098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278297" y="3974647"/>
            <a:ext cx="31351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 first, then context</a:t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350" y="2220069"/>
            <a:ext cx="1493628" cy="149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8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8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3787338" y="2170552"/>
            <a:ext cx="7829546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after the salutations should be clear from the beginning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 ‘CONTEXT’ can be removed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people the option to read the not-so-important part of the email 🡪 More efficient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seem polite and respectful to give the context, but focus on the solution (= purpose of writing the email)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1439" r="2270" t="49309"/>
          <a:stretch/>
        </p:blipFill>
        <p:spPr>
          <a:xfrm>
            <a:off x="2184521" y="1193618"/>
            <a:ext cx="7822957" cy="111111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889" y="3147305"/>
            <a:ext cx="7071973" cy="247671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1"/>
          <p:cNvSpPr/>
          <p:nvPr/>
        </p:nvSpPr>
        <p:spPr>
          <a:xfrm>
            <a:off x="5756546" y="2388274"/>
            <a:ext cx="672660" cy="67549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