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76A01-FD25-47E3-BA26-3DCB7F6C860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C2632-B9EC-4152-8417-7FCB3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79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C2632-B9EC-4152-8417-7FCB3A06D2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63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1203-B1E7-42F8-B7B2-9C20A78D4160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5B26-7CCB-43C4-930F-9AC949660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9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1203-B1E7-42F8-B7B2-9C20A78D4160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5B26-7CCB-43C4-930F-9AC949660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408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1203-B1E7-42F8-B7B2-9C20A78D4160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5B26-7CCB-43C4-930F-9AC949660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02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1203-B1E7-42F8-B7B2-9C20A78D4160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5B26-7CCB-43C4-930F-9AC949660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97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1203-B1E7-42F8-B7B2-9C20A78D4160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5B26-7CCB-43C4-930F-9AC949660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43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1203-B1E7-42F8-B7B2-9C20A78D4160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5B26-7CCB-43C4-930F-9AC949660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1203-B1E7-42F8-B7B2-9C20A78D4160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5B26-7CCB-43C4-930F-9AC949660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83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1203-B1E7-42F8-B7B2-9C20A78D4160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5B26-7CCB-43C4-930F-9AC949660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14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1203-B1E7-42F8-B7B2-9C20A78D4160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5B26-7CCB-43C4-930F-9AC949660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88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1203-B1E7-42F8-B7B2-9C20A78D4160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5B26-7CCB-43C4-930F-9AC949660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1203-B1E7-42F8-B7B2-9C20A78D4160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5B26-7CCB-43C4-930F-9AC949660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8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71203-B1E7-42F8-B7B2-9C20A78D4160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C5B26-7CCB-43C4-930F-9AC949660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8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53592" y="3071552"/>
            <a:ext cx="3527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 </a:t>
            </a:r>
            <a:r>
              <a:rPr lang="en-US" sz="7200" dirty="0">
                <a:solidFill>
                  <a:schemeClr val="accent5"/>
                </a:solidFill>
              </a:rPr>
              <a:t>Flexbox</a:t>
            </a:r>
            <a:r>
              <a:rPr lang="en-US" sz="7200" dirty="0"/>
              <a:t>  </a:t>
            </a:r>
          </a:p>
        </p:txBody>
      </p:sp>
      <p:sp>
        <p:nvSpPr>
          <p:cNvPr id="3" name="Flowchart: Alternate Process 2"/>
          <p:cNvSpPr/>
          <p:nvPr/>
        </p:nvSpPr>
        <p:spPr>
          <a:xfrm>
            <a:off x="4314305" y="969818"/>
            <a:ext cx="3214255" cy="858982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summary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0307781" y="6289963"/>
            <a:ext cx="1551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senghakchhun</a:t>
            </a:r>
          </a:p>
        </p:txBody>
      </p:sp>
    </p:spTree>
    <p:extLst>
      <p:ext uri="{BB962C8B-B14F-4D97-AF65-F5344CB8AC3E}">
        <p14:creationId xmlns:p14="http://schemas.microsoft.com/office/powerpoint/2010/main" val="3499758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4740812" y="2189656"/>
            <a:ext cx="2687782" cy="2618509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Flexbox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505285" y="1933346"/>
            <a:ext cx="554181" cy="78278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365441" y="1822308"/>
            <a:ext cx="200891" cy="1801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0" name="Flowchart: Alternate Process 9"/>
          <p:cNvSpPr/>
          <p:nvPr/>
        </p:nvSpPr>
        <p:spPr>
          <a:xfrm>
            <a:off x="1291030" y="1566202"/>
            <a:ext cx="2628899" cy="734289"/>
          </a:xfrm>
          <a:prstGeom prst="flowChartAlternateProcess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Flexbox Axis</a:t>
            </a:r>
          </a:p>
        </p:txBody>
      </p:sp>
      <p:sp>
        <p:nvSpPr>
          <p:cNvPr id="11" name="Flowchart: Alternate Process 10"/>
          <p:cNvSpPr/>
          <p:nvPr/>
        </p:nvSpPr>
        <p:spPr>
          <a:xfrm>
            <a:off x="1291030" y="2411325"/>
            <a:ext cx="2628899" cy="734289"/>
          </a:xfrm>
          <a:prstGeom prst="flowChartAlternateProcess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Flex-Direction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3841132" y="1933345"/>
            <a:ext cx="585355" cy="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896545" y="2781836"/>
            <a:ext cx="585355" cy="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05285" y="2830411"/>
            <a:ext cx="332076" cy="42603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404836" y="2709261"/>
            <a:ext cx="200891" cy="1801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Alternate Process 21"/>
          <p:cNvSpPr/>
          <p:nvPr/>
        </p:nvSpPr>
        <p:spPr>
          <a:xfrm>
            <a:off x="1291030" y="3256448"/>
            <a:ext cx="2628899" cy="734289"/>
          </a:xfrm>
          <a:prstGeom prst="flowChartAlternateProcess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Justify-content</a:t>
            </a:r>
          </a:p>
        </p:txBody>
      </p:sp>
      <p:sp>
        <p:nvSpPr>
          <p:cNvPr id="23" name="Flowchart: Alternate Process 22"/>
          <p:cNvSpPr/>
          <p:nvPr/>
        </p:nvSpPr>
        <p:spPr>
          <a:xfrm>
            <a:off x="1291029" y="4101571"/>
            <a:ext cx="2628899" cy="734289"/>
          </a:xfrm>
          <a:prstGeom prst="flowChartAlternateProcess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Align-items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3876632" y="3623593"/>
            <a:ext cx="90574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404838" y="3519649"/>
            <a:ext cx="200891" cy="1801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3919928" y="4468713"/>
            <a:ext cx="585355" cy="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404837" y="4364685"/>
            <a:ext cx="200891" cy="1801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4526933" y="3879904"/>
            <a:ext cx="310428" cy="59560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Alternate Process 53"/>
          <p:cNvSpPr/>
          <p:nvPr/>
        </p:nvSpPr>
        <p:spPr>
          <a:xfrm>
            <a:off x="1291029" y="4946691"/>
            <a:ext cx="2628899" cy="734289"/>
          </a:xfrm>
          <a:prstGeom prst="flowChartAlternateProcess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Flex-wrap</a:t>
            </a:r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3919928" y="5313832"/>
            <a:ext cx="585355" cy="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4404835" y="5195830"/>
            <a:ext cx="200891" cy="1801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4509179" y="4302494"/>
            <a:ext cx="581458" cy="101466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lowchart: Alternate Process 67"/>
          <p:cNvSpPr/>
          <p:nvPr/>
        </p:nvSpPr>
        <p:spPr>
          <a:xfrm>
            <a:off x="8200144" y="1566196"/>
            <a:ext cx="2628899" cy="734289"/>
          </a:xfrm>
          <a:prstGeom prst="flowChartAlternateProcess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Align-self</a:t>
            </a:r>
          </a:p>
        </p:txBody>
      </p:sp>
      <p:sp>
        <p:nvSpPr>
          <p:cNvPr id="69" name="Flowchart: Alternate Process 68"/>
          <p:cNvSpPr/>
          <p:nvPr/>
        </p:nvSpPr>
        <p:spPr>
          <a:xfrm>
            <a:off x="8200144" y="2411319"/>
            <a:ext cx="2628899" cy="734289"/>
          </a:xfrm>
          <a:prstGeom prst="flowChartAlternateProcess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Flex-grow</a:t>
            </a:r>
          </a:p>
        </p:txBody>
      </p:sp>
      <p:sp>
        <p:nvSpPr>
          <p:cNvPr id="70" name="Flowchart: Alternate Process 69"/>
          <p:cNvSpPr/>
          <p:nvPr/>
        </p:nvSpPr>
        <p:spPr>
          <a:xfrm>
            <a:off x="8200144" y="3256442"/>
            <a:ext cx="2628899" cy="734289"/>
          </a:xfrm>
          <a:prstGeom prst="flowChartAlternateProcess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Flex-shrink</a:t>
            </a:r>
          </a:p>
        </p:txBody>
      </p:sp>
      <p:sp>
        <p:nvSpPr>
          <p:cNvPr id="71" name="Flowchart: Alternate Process 70"/>
          <p:cNvSpPr/>
          <p:nvPr/>
        </p:nvSpPr>
        <p:spPr>
          <a:xfrm>
            <a:off x="8200143" y="4101565"/>
            <a:ext cx="2628899" cy="734289"/>
          </a:xfrm>
          <a:prstGeom prst="flowChartAlternateProcess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Flex-basis</a:t>
            </a:r>
          </a:p>
        </p:txBody>
      </p:sp>
      <p:sp>
        <p:nvSpPr>
          <p:cNvPr id="72" name="Flowchart: Alternate Process 71"/>
          <p:cNvSpPr/>
          <p:nvPr/>
        </p:nvSpPr>
        <p:spPr>
          <a:xfrm>
            <a:off x="8200143" y="4946685"/>
            <a:ext cx="2628899" cy="734289"/>
          </a:xfrm>
          <a:prstGeom prst="flowChartAlternateProcess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Margin with flex</a:t>
            </a:r>
          </a:p>
        </p:txBody>
      </p:sp>
      <p:cxnSp>
        <p:nvCxnSpPr>
          <p:cNvPr id="73" name="Straight Connector 72"/>
          <p:cNvCxnSpPr/>
          <p:nvPr/>
        </p:nvCxnSpPr>
        <p:spPr>
          <a:xfrm flipV="1">
            <a:off x="7664122" y="1933342"/>
            <a:ext cx="585355" cy="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7524277" y="1843287"/>
            <a:ext cx="200891" cy="1801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/>
          <p:cNvCxnSpPr>
            <a:stCxn id="74" idx="7"/>
          </p:cNvCxnSpPr>
          <p:nvPr/>
        </p:nvCxnSpPr>
        <p:spPr>
          <a:xfrm flipH="1">
            <a:off x="7070539" y="1869663"/>
            <a:ext cx="625209" cy="83959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7658721" y="2799313"/>
            <a:ext cx="585355" cy="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7524276" y="2735637"/>
            <a:ext cx="200891" cy="1801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/>
          <p:nvPr/>
        </p:nvCxnSpPr>
        <p:spPr>
          <a:xfrm>
            <a:off x="7363766" y="3644436"/>
            <a:ext cx="88031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7658721" y="4475505"/>
            <a:ext cx="585355" cy="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7677770" y="5320628"/>
            <a:ext cx="585355" cy="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7524276" y="3561427"/>
            <a:ext cx="200891" cy="1801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7524276" y="4371725"/>
            <a:ext cx="200891" cy="1801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7524276" y="5244604"/>
            <a:ext cx="200891" cy="1801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/>
          <p:cNvCxnSpPr/>
          <p:nvPr/>
        </p:nvCxnSpPr>
        <p:spPr>
          <a:xfrm flipH="1">
            <a:off x="7266019" y="2768787"/>
            <a:ext cx="359157" cy="48765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7266019" y="3879904"/>
            <a:ext cx="325480" cy="50731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7039365" y="4274626"/>
            <a:ext cx="538152" cy="106003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lowchart: Alternate Process 95"/>
          <p:cNvSpPr/>
          <p:nvPr/>
        </p:nvSpPr>
        <p:spPr>
          <a:xfrm>
            <a:off x="4477576" y="329730"/>
            <a:ext cx="3181145" cy="858982"/>
          </a:xfrm>
          <a:prstGeom prst="flowChartAlternateProcess">
            <a:avLst/>
          </a:prstGeom>
          <a:solidFill>
            <a:schemeClr val="accent2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200"/>
              </a:spcBef>
            </a:pPr>
            <a:r>
              <a:rPr lang="en-US" sz="4000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526607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Alternate Process 1"/>
          <p:cNvSpPr/>
          <p:nvPr/>
        </p:nvSpPr>
        <p:spPr>
          <a:xfrm>
            <a:off x="4447309" y="401782"/>
            <a:ext cx="3158836" cy="775855"/>
          </a:xfrm>
          <a:prstGeom prst="flowChartAlternateProcess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Flexbox Axis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55080" y="1330178"/>
            <a:ext cx="7682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In flexbox we have what is known as a </a:t>
            </a:r>
            <a:r>
              <a:rPr lang="en-US" sz="2400" b="1" dirty="0"/>
              <a:t>Main Axis</a:t>
            </a:r>
            <a:r>
              <a:rPr lang="en-US" sz="2400" dirty="0"/>
              <a:t> which runs </a:t>
            </a:r>
            <a:r>
              <a:rPr lang="en-US" sz="2400" i="1" dirty="0"/>
              <a:t>left to right</a:t>
            </a:r>
            <a:r>
              <a:rPr lang="en-US" sz="2400" dirty="0"/>
              <a:t>, and a </a:t>
            </a:r>
            <a:r>
              <a:rPr lang="en-US" sz="2400" b="1" dirty="0"/>
              <a:t>Cross Axis</a:t>
            </a:r>
            <a:r>
              <a:rPr lang="en-US" sz="2400" dirty="0"/>
              <a:t> which runs </a:t>
            </a:r>
            <a:r>
              <a:rPr lang="en-US" sz="2400" i="1" dirty="0"/>
              <a:t>top to bottom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925780" y="3214253"/>
            <a:ext cx="3463637" cy="19950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925780" y="2585357"/>
            <a:ext cx="1510147" cy="429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1301889" y="3214253"/>
            <a:ext cx="433389" cy="12607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657599" y="2538492"/>
            <a:ext cx="1025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Main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83669" y="4475016"/>
            <a:ext cx="1018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Cross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426035" y="3214253"/>
            <a:ext cx="3463637" cy="19950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7426035" y="2585357"/>
            <a:ext cx="1510147" cy="429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6788724" y="3214253"/>
            <a:ext cx="446809" cy="12607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157854" y="2538492"/>
            <a:ext cx="1025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Cross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83924" y="4475016"/>
            <a:ext cx="1018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Main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17637" y="3632368"/>
            <a:ext cx="2308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Flex-direction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41525" y="4093384"/>
            <a:ext cx="832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5"/>
                </a:solidFill>
              </a:rPr>
              <a:t>Row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117892" y="3632368"/>
            <a:ext cx="2308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Flex-direction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552794" y="4103211"/>
            <a:ext cx="1684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5"/>
                </a:solidFill>
              </a:rPr>
              <a:t>Column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082145" y="2175164"/>
            <a:ext cx="0" cy="4156363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998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Alternate Process 1"/>
          <p:cNvSpPr/>
          <p:nvPr/>
        </p:nvSpPr>
        <p:spPr>
          <a:xfrm>
            <a:off x="4391891" y="154384"/>
            <a:ext cx="3768436" cy="775855"/>
          </a:xfrm>
          <a:prstGeom prst="flowChartAlternateProcess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Flex-direction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1005076"/>
            <a:ext cx="10571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 This establishes the main-axis, thus defining the direction flex items are placed in the flex container.</a:t>
            </a:r>
            <a:endParaRPr lang="en-US" sz="28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77090" y="4174381"/>
            <a:ext cx="1165167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Alternate Process 13"/>
          <p:cNvSpPr/>
          <p:nvPr/>
        </p:nvSpPr>
        <p:spPr>
          <a:xfrm>
            <a:off x="1898071" y="1774850"/>
            <a:ext cx="2625437" cy="512896"/>
          </a:xfrm>
          <a:prstGeom prst="flowChartAlternateProcess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5"/>
                </a:solidFill>
              </a:rPr>
              <a:t>Row</a:t>
            </a:r>
          </a:p>
        </p:txBody>
      </p:sp>
      <p:sp>
        <p:nvSpPr>
          <p:cNvPr id="15" name="Flowchart: Alternate Process 14"/>
          <p:cNvSpPr/>
          <p:nvPr/>
        </p:nvSpPr>
        <p:spPr>
          <a:xfrm>
            <a:off x="8043675" y="1789376"/>
            <a:ext cx="2625436" cy="512896"/>
          </a:xfrm>
          <a:prstGeom prst="flowChartAlternateProcess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5"/>
                </a:solidFill>
              </a:rPr>
              <a:t>Row-reverse</a:t>
            </a:r>
          </a:p>
        </p:txBody>
      </p:sp>
      <p:sp>
        <p:nvSpPr>
          <p:cNvPr id="16" name="Flowchart: Alternate Process 15"/>
          <p:cNvSpPr/>
          <p:nvPr/>
        </p:nvSpPr>
        <p:spPr>
          <a:xfrm>
            <a:off x="7959435" y="4216223"/>
            <a:ext cx="2625437" cy="512896"/>
          </a:xfrm>
          <a:prstGeom prst="flowChartAlternateProcess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5"/>
                </a:solidFill>
              </a:rPr>
              <a:t>Column-reverse</a:t>
            </a:r>
          </a:p>
        </p:txBody>
      </p:sp>
      <p:sp>
        <p:nvSpPr>
          <p:cNvPr id="17" name="Flowchart: Alternate Process 16"/>
          <p:cNvSpPr/>
          <p:nvPr/>
        </p:nvSpPr>
        <p:spPr>
          <a:xfrm>
            <a:off x="1898071" y="4216223"/>
            <a:ext cx="2625436" cy="512896"/>
          </a:xfrm>
          <a:prstGeom prst="flowChartAlternateProcess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5"/>
                </a:solidFill>
              </a:rPr>
              <a:t>Column</a:t>
            </a:r>
          </a:p>
        </p:txBody>
      </p:sp>
      <p:cxnSp>
        <p:nvCxnSpPr>
          <p:cNvPr id="23" name="Straight Connector 22"/>
          <p:cNvCxnSpPr>
            <a:stCxn id="25" idx="2"/>
          </p:cNvCxnSpPr>
          <p:nvPr/>
        </p:nvCxnSpPr>
        <p:spPr>
          <a:xfrm>
            <a:off x="6276108" y="1841100"/>
            <a:ext cx="2" cy="50169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38648" y="1379435"/>
            <a:ext cx="3674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Four kinds of flex-direction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08246" y="2384531"/>
            <a:ext cx="39918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Items are placed in the text direction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90736" y="2412278"/>
            <a:ext cx="490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Items are placed in opposite direction of the text.</a:t>
            </a:r>
            <a:endParaRPr lang="en-US" dirty="0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1513534" y="4928273"/>
            <a:ext cx="3526127" cy="21096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Items are placed from top to bottom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135544" y="4710590"/>
            <a:ext cx="4663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Items are placed from top to bottom, items from bottom to top, items from top to bottom.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A78562-893A-BA37-90C4-371BF2F3B6DB}"/>
              </a:ext>
            </a:extLst>
          </p:cNvPr>
          <p:cNvSpPr/>
          <p:nvPr/>
        </p:nvSpPr>
        <p:spPr>
          <a:xfrm>
            <a:off x="990600" y="2850648"/>
            <a:ext cx="4279898" cy="10290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92E24C-5817-5152-2969-75E240D24FE0}"/>
              </a:ext>
            </a:extLst>
          </p:cNvPr>
          <p:cNvSpPr/>
          <p:nvPr/>
        </p:nvSpPr>
        <p:spPr>
          <a:xfrm>
            <a:off x="1085851" y="2889478"/>
            <a:ext cx="863600" cy="9554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435544-B2C5-B1D5-3733-099A1CB4C3FC}"/>
              </a:ext>
            </a:extLst>
          </p:cNvPr>
          <p:cNvSpPr/>
          <p:nvPr/>
        </p:nvSpPr>
        <p:spPr>
          <a:xfrm>
            <a:off x="2057680" y="2885235"/>
            <a:ext cx="863600" cy="9554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EEFDF1-1934-7F1A-0E8F-F704AB916A78}"/>
              </a:ext>
            </a:extLst>
          </p:cNvPr>
          <p:cNvSpPr/>
          <p:nvPr/>
        </p:nvSpPr>
        <p:spPr>
          <a:xfrm>
            <a:off x="3029509" y="2885235"/>
            <a:ext cx="863600" cy="9554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71AC9AF-8D96-1B4C-FFD6-5BAF367D0F57}"/>
              </a:ext>
            </a:extLst>
          </p:cNvPr>
          <p:cNvSpPr/>
          <p:nvPr/>
        </p:nvSpPr>
        <p:spPr>
          <a:xfrm>
            <a:off x="7226961" y="2848423"/>
            <a:ext cx="4279898" cy="10290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27C2945-5000-E524-D0BC-6BF015CA149D}"/>
              </a:ext>
            </a:extLst>
          </p:cNvPr>
          <p:cNvSpPr/>
          <p:nvPr/>
        </p:nvSpPr>
        <p:spPr>
          <a:xfrm>
            <a:off x="8647587" y="2879537"/>
            <a:ext cx="863600" cy="9554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3BD2BE-07DE-18AB-741B-64040EF9B6F0}"/>
              </a:ext>
            </a:extLst>
          </p:cNvPr>
          <p:cNvSpPr/>
          <p:nvPr/>
        </p:nvSpPr>
        <p:spPr>
          <a:xfrm>
            <a:off x="9608190" y="2881220"/>
            <a:ext cx="863600" cy="9554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618C181-8E68-BAF8-D3C8-20DC51C792CB}"/>
              </a:ext>
            </a:extLst>
          </p:cNvPr>
          <p:cNvSpPr/>
          <p:nvPr/>
        </p:nvSpPr>
        <p:spPr>
          <a:xfrm>
            <a:off x="10568793" y="2881220"/>
            <a:ext cx="863600" cy="9554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DD6D032-A6F4-086F-0BD2-5EF14D4B7221}"/>
              </a:ext>
            </a:extLst>
          </p:cNvPr>
          <p:cNvSpPr/>
          <p:nvPr/>
        </p:nvSpPr>
        <p:spPr>
          <a:xfrm>
            <a:off x="990600" y="5338393"/>
            <a:ext cx="4279898" cy="10290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410398-EB53-E411-5945-A53786CC5103}"/>
              </a:ext>
            </a:extLst>
          </p:cNvPr>
          <p:cNvSpPr/>
          <p:nvPr/>
        </p:nvSpPr>
        <p:spPr>
          <a:xfrm>
            <a:off x="1085850" y="5377223"/>
            <a:ext cx="971829" cy="2615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A9C5AAB-75AD-B32B-CA09-D66A008A2207}"/>
              </a:ext>
            </a:extLst>
          </p:cNvPr>
          <p:cNvSpPr/>
          <p:nvPr/>
        </p:nvSpPr>
        <p:spPr>
          <a:xfrm>
            <a:off x="1085850" y="5712228"/>
            <a:ext cx="971829" cy="2615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B6C9674-D202-05B1-EBD0-643A95AA3BF0}"/>
              </a:ext>
            </a:extLst>
          </p:cNvPr>
          <p:cNvSpPr/>
          <p:nvPr/>
        </p:nvSpPr>
        <p:spPr>
          <a:xfrm>
            <a:off x="1085850" y="6062580"/>
            <a:ext cx="971829" cy="2615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FC56EBE-1C6D-69A7-CB5A-CB7C2B8D5FC9}"/>
              </a:ext>
            </a:extLst>
          </p:cNvPr>
          <p:cNvSpPr/>
          <p:nvPr/>
        </p:nvSpPr>
        <p:spPr>
          <a:xfrm>
            <a:off x="7187327" y="5336757"/>
            <a:ext cx="4279898" cy="10290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48940D8-3A84-4E35-4D2F-F81C188357D6}"/>
              </a:ext>
            </a:extLst>
          </p:cNvPr>
          <p:cNvSpPr/>
          <p:nvPr/>
        </p:nvSpPr>
        <p:spPr>
          <a:xfrm>
            <a:off x="10460564" y="5377223"/>
            <a:ext cx="971829" cy="2615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FBB42BF-62F0-F501-66B6-958EEEEDED64}"/>
              </a:ext>
            </a:extLst>
          </p:cNvPr>
          <p:cNvSpPr/>
          <p:nvPr/>
        </p:nvSpPr>
        <p:spPr>
          <a:xfrm>
            <a:off x="10460564" y="5712228"/>
            <a:ext cx="971829" cy="2615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44616A0-D295-C4C5-8118-223CE6FE2C5B}"/>
              </a:ext>
            </a:extLst>
          </p:cNvPr>
          <p:cNvSpPr/>
          <p:nvPr/>
        </p:nvSpPr>
        <p:spPr>
          <a:xfrm>
            <a:off x="10460564" y="6062580"/>
            <a:ext cx="971829" cy="2615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40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4127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135</Words>
  <Application>Microsoft Office PowerPoint</Application>
  <PresentationFormat>Widescreen</PresentationFormat>
  <Paragraphs>37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inherit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SENGHAK.CHHUN</dc:creator>
  <cp:lastModifiedBy>SENGHAK.CHHUN</cp:lastModifiedBy>
  <cp:revision>20</cp:revision>
  <dcterms:created xsi:type="dcterms:W3CDTF">2023-07-06T08:23:43Z</dcterms:created>
  <dcterms:modified xsi:type="dcterms:W3CDTF">2023-07-07T02:32:59Z</dcterms:modified>
</cp:coreProperties>
</file>