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7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BDA-5536-474C-AAEE-7268673133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54B5-24E8-4CDE-A26A-97A97A4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4904510" y="166255"/>
            <a:ext cx="2493818" cy="706582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3600" dirty="0"/>
              <a:t>S</a:t>
            </a:r>
            <a:r>
              <a:rPr lang="en-US" sz="3600" dirty="0" smtClean="0"/>
              <a:t>ummary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73236" y="999803"/>
            <a:ext cx="0" cy="58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160325" y="1039091"/>
            <a:ext cx="0" cy="58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41958" y="1177486"/>
            <a:ext cx="1967345" cy="3657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Flexbox Axis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031" y="169565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Flexbox axis thereare  two such as Main and Cross.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5222" y="2825266"/>
            <a:ext cx="951807" cy="1010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95569" y="2705099"/>
            <a:ext cx="951807" cy="99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35549" y="2842259"/>
            <a:ext cx="99013" cy="993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141" y="2409385"/>
            <a:ext cx="71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24068" y="3189757"/>
            <a:ext cx="71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cross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569" y="2992609"/>
            <a:ext cx="9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Flex-dricetio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0056" y="3220533"/>
            <a:ext cx="45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row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99999" y="2619763"/>
            <a:ext cx="1706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1. </a:t>
            </a:r>
            <a:r>
              <a:rPr lang="en-US" sz="1600" dirty="0" smtClean="0"/>
              <a:t>If display flex-direction-row: main axis is on the top and cross is on the left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894876" y="4388398"/>
            <a:ext cx="951807" cy="99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51128" y="4540120"/>
            <a:ext cx="76554" cy="1010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0526" y="4122259"/>
            <a:ext cx="71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cross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27896" y="4876186"/>
            <a:ext cx="71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91957" y="4324661"/>
            <a:ext cx="1706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2. </a:t>
            </a:r>
            <a:r>
              <a:rPr lang="en-US" sz="1600" dirty="0" smtClean="0"/>
              <a:t>If display flex-direction-column: main axis is on the left and cross is on the top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94876" y="4540121"/>
            <a:ext cx="951807" cy="1010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5223" y="4647860"/>
            <a:ext cx="9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Flex-dricetio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18158" y="4847882"/>
            <a:ext cx="9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column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5160816" y="1177486"/>
            <a:ext cx="1967345" cy="3657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Flex-direction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8144" y="1695655"/>
            <a:ext cx="320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four kings of flex-direction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8144" y="2384151"/>
            <a:ext cx="3186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1. Flex-direction: row</a:t>
            </a:r>
            <a:r>
              <a:rPr lang="en-US" sz="1600" dirty="0" smtClean="0"/>
              <a:t> it is the default value ot flex-direction. And it display like the text form left to right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557105" y="3390343"/>
            <a:ext cx="318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2</a:t>
            </a:r>
            <a:r>
              <a:rPr lang="en-US" sz="1600" b="1" dirty="0" smtClean="0"/>
              <a:t>. Flex-direction: row-reverse</a:t>
            </a:r>
            <a:r>
              <a:rPr lang="en-US" sz="1600" dirty="0" smtClean="0"/>
              <a:t> : it display oppsite  the text form right to left.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558143" y="4891677"/>
            <a:ext cx="318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4</a:t>
            </a:r>
            <a:r>
              <a:rPr lang="en-US" sz="1600" b="1" dirty="0" smtClean="0"/>
              <a:t>. Flex-direction: column-reverse:</a:t>
            </a:r>
            <a:r>
              <a:rPr lang="en-US" sz="1600" dirty="0" smtClean="0"/>
              <a:t>  it display from bottom to top .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557105" y="4263107"/>
            <a:ext cx="318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3</a:t>
            </a:r>
            <a:r>
              <a:rPr lang="en-US" sz="1600" b="1" dirty="0" smtClean="0"/>
              <a:t>. Flex-direction: column</a:t>
            </a:r>
            <a:r>
              <a:rPr lang="en-US" sz="1600" dirty="0" smtClean="0"/>
              <a:t> : it display from top to bottom.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9192490" y="1180468"/>
            <a:ext cx="1967345" cy="3657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Justify-content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55177" y="2886178"/>
            <a:ext cx="318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1. Flex-start:</a:t>
            </a:r>
            <a:r>
              <a:rPr lang="en-US" sz="1600" dirty="0" smtClean="0"/>
              <a:t> it is the default value of justify-content. And it display on the frist in the container.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541324" y="1731716"/>
            <a:ext cx="3200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justify-content to display position of items(form left to right).  And below we can use with justify-content.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55176" y="3616871"/>
            <a:ext cx="318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2</a:t>
            </a:r>
            <a:r>
              <a:rPr lang="en-US" sz="1600" b="1" dirty="0" smtClean="0"/>
              <a:t>. </a:t>
            </a:r>
            <a:r>
              <a:rPr lang="en-US" sz="1600" b="1" dirty="0"/>
              <a:t>C</a:t>
            </a:r>
            <a:r>
              <a:rPr lang="en-US" sz="1600" b="1" dirty="0" smtClean="0"/>
              <a:t>enter:</a:t>
            </a:r>
            <a:r>
              <a:rPr lang="en-US" sz="1600" dirty="0" smtClean="0"/>
              <a:t> it display on the middle of the container.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554141" y="4104645"/>
            <a:ext cx="318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3</a:t>
            </a:r>
            <a:r>
              <a:rPr lang="en-US" sz="1600" b="1" dirty="0" smtClean="0"/>
              <a:t>. Flex-end:</a:t>
            </a:r>
            <a:r>
              <a:rPr lang="en-US" sz="1600" dirty="0" smtClean="0"/>
              <a:t> it display on the end of the container.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554141" y="4572607"/>
            <a:ext cx="3186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4</a:t>
            </a:r>
            <a:r>
              <a:rPr lang="en-US" sz="1600" b="1" dirty="0" smtClean="0"/>
              <a:t>. space-between:</a:t>
            </a:r>
            <a:r>
              <a:rPr lang="en-US" sz="1600" dirty="0" smtClean="0"/>
              <a:t> it display the items on the left and right is margin 0 and between each items have epual space .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554141" y="5550808"/>
            <a:ext cx="318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5. space-around:</a:t>
            </a:r>
            <a:r>
              <a:rPr lang="en-US" sz="1600" dirty="0" smtClean="0"/>
              <a:t> it display before and last items have equal space(all items).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629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132618" y="706582"/>
            <a:ext cx="0" cy="61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036127" y="881141"/>
            <a:ext cx="1967345" cy="3657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Flex-wrap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61765" y="897820"/>
            <a:ext cx="1967345" cy="3657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Flex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3455" y="1371600"/>
            <a:ext cx="322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Flex-wrap display about items when items is big other items is load to under. Below there are some proverty to use 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3455" y="2850583"/>
            <a:ext cx="322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1.Flex:rowrap:  </a:t>
            </a:r>
            <a:r>
              <a:rPr lang="en-US" dirty="0" smtClean="0"/>
              <a:t>It is a dualt value of flex-wrap: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33455" y="3404581"/>
            <a:ext cx="322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2.Flex:wrap:  </a:t>
            </a:r>
            <a:r>
              <a:rPr lang="en-US" dirty="0" smtClean="0"/>
              <a:t>It is will load to under when other before items is full.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33455" y="4327911"/>
            <a:ext cx="3228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3.Flex:wrap-reverse:  </a:t>
            </a:r>
            <a:r>
              <a:rPr lang="en-US" dirty="0" smtClean="0"/>
              <a:t>It is will load to under when other before items is full. But it will load the opposite ex: the last items will load on the frist and the last items will load to frist.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48256" y="1780533"/>
            <a:ext cx="3228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Flex-grow</a:t>
            </a:r>
            <a:r>
              <a:rPr lang="en-US" dirty="0"/>
              <a:t>: when container have space, the items will get the space to be </a:t>
            </a:r>
            <a:r>
              <a:rPr lang="en-US" dirty="0" smtClean="0"/>
              <a:t>its. default value is 0.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48254" y="2926335"/>
            <a:ext cx="324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Flex-basis </a:t>
            </a:r>
            <a:r>
              <a:rPr lang="en-US" dirty="0" smtClean="0"/>
              <a:t>is a size when we use display-flex row, it is the size of width, but when we use display:column it is the size of height .default value is auto.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48255" y="4410193"/>
            <a:ext cx="3228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Flex-shrink </a:t>
            </a:r>
            <a:r>
              <a:rPr lang="en-US" dirty="0" smtClean="0"/>
              <a:t>is a size that will enlarge when we use miximize screen, it enlarges but when using Maximize screen it will show normal elements.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21326" y="897821"/>
            <a:ext cx="1967345" cy="3657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Align-items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453" y="1415887"/>
            <a:ext cx="311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use Align-items to display the items from top to bottom and it have flex-.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453" y="2339217"/>
            <a:ext cx="3062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1. Flex-start:</a:t>
            </a:r>
            <a:r>
              <a:rPr lang="en-US" sz="1600" dirty="0" smtClean="0"/>
              <a:t> it is the default value of justify-content. And it display on the frist in the container.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29488" y="3080224"/>
            <a:ext cx="311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2</a:t>
            </a:r>
            <a:r>
              <a:rPr lang="en-US" sz="1600" b="1" dirty="0" smtClean="0"/>
              <a:t>. </a:t>
            </a:r>
            <a:r>
              <a:rPr lang="en-US" sz="1600" b="1" dirty="0"/>
              <a:t>C</a:t>
            </a:r>
            <a:r>
              <a:rPr lang="en-US" sz="1600" b="1" dirty="0" smtClean="0"/>
              <a:t>enter:</a:t>
            </a:r>
            <a:r>
              <a:rPr lang="en-US" sz="1600" dirty="0" smtClean="0"/>
              <a:t> it display on the middle of the container.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453" y="3556681"/>
            <a:ext cx="3118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3</a:t>
            </a:r>
            <a:r>
              <a:rPr lang="en-US" sz="1600" b="1" dirty="0" smtClean="0"/>
              <a:t>. Flex-end:</a:t>
            </a:r>
            <a:r>
              <a:rPr lang="en-US" sz="1600" dirty="0" smtClean="0"/>
              <a:t> it display on the end of the container.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28453" y="4067577"/>
            <a:ext cx="3118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4</a:t>
            </a:r>
            <a:r>
              <a:rPr lang="en-US" sz="1600" b="1" dirty="0" smtClean="0"/>
              <a:t>. space-between:</a:t>
            </a:r>
            <a:r>
              <a:rPr lang="en-US" sz="1600" dirty="0" smtClean="0"/>
              <a:t> it display the items on the left and right is margin 0 and between each items have epual space .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28453" y="5056524"/>
            <a:ext cx="3062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5. space-around:</a:t>
            </a:r>
            <a:r>
              <a:rPr lang="en-US" sz="1600" dirty="0" smtClean="0"/>
              <a:t> it display before and last items have equal space(all items).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017818" y="706582"/>
            <a:ext cx="0" cy="61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48255" y="1399880"/>
            <a:ext cx="322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Flex proverty: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516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18</cp:revision>
  <dcterms:created xsi:type="dcterms:W3CDTF">2023-07-07T03:18:26Z</dcterms:created>
  <dcterms:modified xsi:type="dcterms:W3CDTF">2023-07-08T03:35:29Z</dcterms:modified>
</cp:coreProperties>
</file>