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2" y="1074319"/>
            <a:ext cx="12192001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42045" y="1409997"/>
            <a:ext cx="9006417" cy="36639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06417" y="1379119"/>
            <a:ext cx="3185583" cy="366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06417" y="1379119"/>
            <a:ext cx="3185583" cy="85146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Navigation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15535" y="2327565"/>
            <a:ext cx="1967345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        Header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15535" y="3276011"/>
            <a:ext cx="2216247" cy="17021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Main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79119"/>
            <a:ext cx="9006417" cy="69906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37100" y="2230582"/>
            <a:ext cx="4932218" cy="78970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37099" y="3117273"/>
            <a:ext cx="5347373" cy="173181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06417" y="625572"/>
            <a:ext cx="324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Flex-direction: column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2561" y="1861250"/>
            <a:ext cx="160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45167" y="2892825"/>
            <a:ext cx="102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1.5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15535" y="4624238"/>
            <a:ext cx="117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2.5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64855" y="1399675"/>
            <a:ext cx="22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Withd: 100vh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54155" y="2288739"/>
            <a:ext cx="22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Withd: 60vh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15535" y="3296565"/>
            <a:ext cx="22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Withd: 70vh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563" y="376190"/>
            <a:ext cx="324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Navigation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9625" y="3214254"/>
            <a:ext cx="10093902" cy="9421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3673" y="3338945"/>
            <a:ext cx="3338944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074285" y="4323221"/>
            <a:ext cx="115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: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54327" y="4323221"/>
            <a:ext cx="115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: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7044" y="5066023"/>
            <a:ext cx="2497715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7709187" y="3338945"/>
            <a:ext cx="3048000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83674" y="4294910"/>
            <a:ext cx="33389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09187" y="4294910"/>
            <a:ext cx="304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9625" y="5680364"/>
            <a:ext cx="146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9624" y="6091074"/>
            <a:ext cx="35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Justify-content: space-between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58" y="1969001"/>
            <a:ext cx="10117769" cy="7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9624" y="1482436"/>
            <a:ext cx="10509540" cy="15794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62025" y="1608430"/>
            <a:ext cx="3297381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735439" y="2328447"/>
            <a:ext cx="2497715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709187" y="1607127"/>
            <a:ext cx="3360594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0563" y="376190"/>
            <a:ext cx="324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Navigation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251" y="1768640"/>
            <a:ext cx="541313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641645" y="1768640"/>
            <a:ext cx="541313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259039" y="1768640"/>
            <a:ext cx="541313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876433" y="1768640"/>
            <a:ext cx="541313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493827" y="1768640"/>
            <a:ext cx="541313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text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083087" y="2491680"/>
            <a:ext cx="541313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700481" y="2491680"/>
            <a:ext cx="541313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317875" y="2491680"/>
            <a:ext cx="541313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709187" y="1784028"/>
            <a:ext cx="451140" cy="276999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icon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160327" y="1784028"/>
            <a:ext cx="451140" cy="276999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icon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11467" y="1784028"/>
            <a:ext cx="451140" cy="276999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icon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9062607" y="1784028"/>
            <a:ext cx="451140" cy="276999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icon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513747" y="1784028"/>
            <a:ext cx="653754" cy="276999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67501" y="1784028"/>
            <a:ext cx="451140" cy="276999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icon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618641" y="1784028"/>
            <a:ext cx="451140" cy="276999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icon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700821" y="1369880"/>
            <a:ext cx="3728512" cy="1136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57643" y="1300607"/>
            <a:ext cx="3728512" cy="1136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80877" y="2146595"/>
            <a:ext cx="2806840" cy="1136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09625" y="5680364"/>
            <a:ext cx="146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9624" y="6091074"/>
            <a:ext cx="35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Justify-content: space-between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15073" y="3536117"/>
            <a:ext cx="146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5072" y="3946827"/>
            <a:ext cx="35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Justify-content: space-between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028066" y="3494739"/>
            <a:ext cx="146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028065" y="3905449"/>
            <a:ext cx="35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Justify-content: space-between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13</cp:revision>
  <dcterms:created xsi:type="dcterms:W3CDTF">2022-07-11T07:10:23Z</dcterms:created>
  <dcterms:modified xsi:type="dcterms:W3CDTF">2023-07-10T10:40:39Z</dcterms:modified>
</cp:coreProperties>
</file>