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128">
          <p15:clr>
            <a:srgbClr val="A4A3A4"/>
          </p15:clr>
        </p15:guide>
        <p15:guide id="2" pos="21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58FCEB9-9BBD-405B-80D7-447CA40840EF}">
  <a:tblStyle styleId="{E58FCEB9-9BBD-405B-80D7-447CA40840E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73" autoAdjust="0"/>
  </p:normalViewPr>
  <p:slideViewPr>
    <p:cSldViewPr snapToGrid="0">
      <p:cViewPr>
        <p:scale>
          <a:sx n="66" d="100"/>
          <a:sy n="66" d="100"/>
        </p:scale>
        <p:origin x="-858" y="66"/>
      </p:cViewPr>
      <p:guideLst>
        <p:guide orient="horz" pos="1128"/>
        <p:guide pos="21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https://www.w3schools.com/html/html_tables.asp</a:t>
            </a:r>
            <a:endParaRPr/>
          </a:p>
        </p:txBody>
      </p:sp>
      <p:sp>
        <p:nvSpPr>
          <p:cNvPr id="212" name="Google Shape;212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https://www.w3schools.com/html/html_tables.asp</a:t>
            </a:r>
            <a:endParaRPr/>
          </a:p>
        </p:txBody>
      </p:sp>
      <p:sp>
        <p:nvSpPr>
          <p:cNvPr id="224" name="Google Shape;224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https://www.w3schools.com/html/html_tables.asp</a:t>
            </a:r>
            <a:endParaRPr/>
          </a:p>
        </p:txBody>
      </p:sp>
      <p:sp>
        <p:nvSpPr>
          <p:cNvPr id="242" name="Google Shape;242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https://www.w3schools.com/html/html_tables.asp</a:t>
            </a:r>
            <a:endParaRPr/>
          </a:p>
        </p:txBody>
      </p:sp>
      <p:sp>
        <p:nvSpPr>
          <p:cNvPr id="256" name="Google Shape;256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https://www.w3schools.com/html/html_tables.asp</a:t>
            </a:r>
            <a:endParaRPr/>
          </a:p>
        </p:txBody>
      </p:sp>
      <p:sp>
        <p:nvSpPr>
          <p:cNvPr id="270" name="Google Shape;270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https://www.w3schools.com/html/html_tables.asp</a:t>
            </a:r>
            <a:endParaRPr/>
          </a:p>
        </p:txBody>
      </p:sp>
      <p:sp>
        <p:nvSpPr>
          <p:cNvPr id="288" name="Google Shape;288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jp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CC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/>
        </p:nvSpPr>
        <p:spPr>
          <a:xfrm>
            <a:off x="2303462" y="2577702"/>
            <a:ext cx="740410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Arial"/>
              <a:buNone/>
            </a:pPr>
            <a:r>
              <a:rPr lang="en-US" sz="9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TABLE</a:t>
            </a:r>
            <a:endParaRPr sz="6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2063750" y="1196975"/>
            <a:ext cx="8145463" cy="4429125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5180286" y="509588"/>
            <a:ext cx="1650453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215" name="Google Shape;215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2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2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9" name="Google Shape;219;p22"/>
          <p:cNvGraphicFramePr/>
          <p:nvPr/>
        </p:nvGraphicFramePr>
        <p:xfrm>
          <a:off x="1880021" y="1966258"/>
          <a:ext cx="9015525" cy="4023440"/>
        </p:xfrm>
        <a:graphic>
          <a:graphicData uri="http://schemas.openxmlformats.org/drawingml/2006/table">
            <a:tbl>
              <a:tblPr firstRow="1" bandRow="1">
                <a:noFill/>
                <a:tableStyleId>{E58FCEB9-9BBD-405B-80D7-447CA40840EF}</a:tableStyleId>
              </a:tblPr>
              <a:tblGrid>
                <a:gridCol w="1513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TAG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DESCRIPTION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&lt;table&gt;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Defines a table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&lt;thead&gt;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Groups the header content in a table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&lt;tbody&gt;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Groups the body content in a table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&lt;tr&gt;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Defines a row in a table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&lt;th&gt;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Defines a header cell in a table (Default text in &lt;th&gt; is center)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&lt;td&gt;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Defines a cell in a table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&lt;caption&gt;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Defines a table caption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20" name="Google Shape;220;p22"/>
          <p:cNvSpPr txBox="1"/>
          <p:nvPr/>
        </p:nvSpPr>
        <p:spPr>
          <a:xfrm>
            <a:off x="4520485" y="634126"/>
            <a:ext cx="338567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tags </a:t>
            </a: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meaning</a:t>
            </a: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3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Google Shape;229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3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3"/>
          <p:cNvSpPr txBox="1"/>
          <p:nvPr/>
        </p:nvSpPr>
        <p:spPr>
          <a:xfrm>
            <a:off x="4000605" y="310592"/>
            <a:ext cx="441981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2BBEA"/>
              </a:buClr>
              <a:buSzPts val="4000"/>
              <a:buFont typeface="Arial"/>
              <a:buNone/>
            </a:pPr>
            <a:r>
              <a:rPr lang="en-US" sz="4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Table borders</a:t>
            </a:r>
            <a:endParaRPr sz="4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Google Shape;232;p23"/>
          <p:cNvPicPr preferRelativeResize="0"/>
          <p:nvPr/>
        </p:nvPicPr>
        <p:blipFill rotWithShape="1">
          <a:blip r:embed="rId5">
            <a:alphaModFix/>
          </a:blip>
          <a:srcRect l="1932" t="32741" b="9478"/>
          <a:stretch/>
        </p:blipFill>
        <p:spPr>
          <a:xfrm>
            <a:off x="1324877" y="5169136"/>
            <a:ext cx="3680343" cy="1155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3"/>
          <p:cNvPicPr preferRelativeResize="0"/>
          <p:nvPr/>
        </p:nvPicPr>
        <p:blipFill rotWithShape="1">
          <a:blip r:embed="rId6">
            <a:alphaModFix/>
          </a:blip>
          <a:srcRect l="1497"/>
          <a:stretch/>
        </p:blipFill>
        <p:spPr>
          <a:xfrm>
            <a:off x="7155956" y="4989768"/>
            <a:ext cx="4156391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331394" y="2238423"/>
            <a:ext cx="4174069" cy="169095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3"/>
          <p:cNvSpPr txBox="1"/>
          <p:nvPr/>
        </p:nvSpPr>
        <p:spPr>
          <a:xfrm>
            <a:off x="3680902" y="1259704"/>
            <a:ext cx="347505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obtain this result ?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3"/>
          <p:cNvSpPr txBox="1"/>
          <p:nvPr/>
        </p:nvSpPr>
        <p:spPr>
          <a:xfrm>
            <a:off x="2485623" y="4546242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3"/>
          <p:cNvSpPr/>
          <p:nvPr/>
        </p:nvSpPr>
        <p:spPr>
          <a:xfrm>
            <a:off x="2389806" y="4484248"/>
            <a:ext cx="493320" cy="49332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3"/>
          <p:cNvSpPr/>
          <p:nvPr/>
        </p:nvSpPr>
        <p:spPr>
          <a:xfrm>
            <a:off x="8533029" y="4422254"/>
            <a:ext cx="493320" cy="49332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245" name="Google Shape;245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4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7" name="Google Shape;247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4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4"/>
          <p:cNvSpPr txBox="1"/>
          <p:nvPr/>
        </p:nvSpPr>
        <p:spPr>
          <a:xfrm>
            <a:off x="4599075" y="460340"/>
            <a:ext cx="335459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2BBEA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Column span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4"/>
          <p:cNvSpPr/>
          <p:nvPr/>
        </p:nvSpPr>
        <p:spPr>
          <a:xfrm>
            <a:off x="3369045" y="1733777"/>
            <a:ext cx="5814657" cy="2800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&lt;table style="width:30%"&gt;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&lt;tr&gt;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&lt;th&gt;Name&lt;/th&gt;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&lt;th </a:t>
            </a:r>
            <a:r>
              <a:rPr lang="en-US" sz="1600" b="1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colspan="2</a:t>
            </a: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"&gt;Telephone&lt;/th&gt;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&lt;/tr&gt;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&lt;tr&gt;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&lt;td&gt;Mr. Angkor&lt;/td&gt;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&lt;td&gt;012 123 321&lt;/td&gt;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&lt;td&gt;069 422 980&lt;/td&gt;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&lt;/tr&gt;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&lt;/table&gt;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1" name="Google Shape;251;p24"/>
          <p:cNvPicPr preferRelativeResize="0"/>
          <p:nvPr/>
        </p:nvPicPr>
        <p:blipFill rotWithShape="1">
          <a:blip r:embed="rId5">
            <a:alphaModFix/>
          </a:blip>
          <a:srcRect t="16531" r="69370" b="74609"/>
          <a:stretch/>
        </p:blipFill>
        <p:spPr>
          <a:xfrm>
            <a:off x="3267445" y="5068736"/>
            <a:ext cx="5314950" cy="86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4"/>
          <p:cNvSpPr/>
          <p:nvPr/>
        </p:nvSpPr>
        <p:spPr>
          <a:xfrm>
            <a:off x="5003800" y="5124450"/>
            <a:ext cx="3549567" cy="405493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5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259" name="Google Shape;25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5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1" name="Google Shape;261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5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5"/>
          <p:cNvSpPr txBox="1"/>
          <p:nvPr/>
        </p:nvSpPr>
        <p:spPr>
          <a:xfrm>
            <a:off x="4913641" y="455329"/>
            <a:ext cx="237580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2BBEA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Row span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Google Shape;264;p25"/>
          <p:cNvPicPr preferRelativeResize="0"/>
          <p:nvPr/>
        </p:nvPicPr>
        <p:blipFill rotWithShape="1">
          <a:blip r:embed="rId5">
            <a:alphaModFix/>
          </a:blip>
          <a:srcRect t="16531" r="69370" b="70673"/>
          <a:stretch/>
        </p:blipFill>
        <p:spPr>
          <a:xfrm>
            <a:off x="3131122" y="4784942"/>
            <a:ext cx="5611813" cy="131762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5"/>
          <p:cNvSpPr/>
          <p:nvPr/>
        </p:nvSpPr>
        <p:spPr>
          <a:xfrm>
            <a:off x="3243656" y="5241007"/>
            <a:ext cx="2616232" cy="861560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5"/>
          <p:cNvSpPr/>
          <p:nvPr/>
        </p:nvSpPr>
        <p:spPr>
          <a:xfrm>
            <a:off x="3815541" y="1557725"/>
            <a:ext cx="4572000" cy="28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&lt;table style="width:30%"&gt;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&lt;tr&gt;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&lt;th&gt;Name:&lt;/th&gt;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&lt;td&gt;Mr. Angkor&lt;/td&gt;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&lt;/tr&gt;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&lt;tr&gt;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&lt;th </a:t>
            </a:r>
            <a:r>
              <a:rPr lang="en-US" sz="1400" b="1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rowspan="2"&gt;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Telephone:&lt;/th&gt;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&lt;td&gt;012 123 321&lt;/td&gt;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&lt;/tr&gt;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&lt;tr&gt;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&lt;td&gt;069 422 980&lt;/td&gt;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&lt;/tr&gt;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&lt;/table&gt;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6"/>
          <p:cNvSpPr txBox="1"/>
          <p:nvPr/>
        </p:nvSpPr>
        <p:spPr>
          <a:xfrm>
            <a:off x="3947748" y="178635"/>
            <a:ext cx="441981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2BBEA"/>
              </a:buClr>
              <a:buSzPts val="4000"/>
              <a:buFont typeface="Arial"/>
              <a:buNone/>
            </a:pPr>
            <a:r>
              <a:rPr lang="en-US" sz="4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 sz="4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6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  <a:endParaRPr/>
          </a:p>
        </p:txBody>
      </p:sp>
      <p:pic>
        <p:nvPicPr>
          <p:cNvPr id="274" name="Google Shape;27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346" y="532972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6"/>
          <p:cNvSpPr txBox="1"/>
          <p:nvPr/>
        </p:nvSpPr>
        <p:spPr>
          <a:xfrm>
            <a:off x="149642" y="1110025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6" name="Google Shape;276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8823" y="470219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6"/>
          <p:cNvSpPr txBox="1"/>
          <p:nvPr/>
        </p:nvSpPr>
        <p:spPr>
          <a:xfrm>
            <a:off x="820862" y="1110025"/>
            <a:ext cx="54213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26"/>
          <p:cNvSpPr txBox="1"/>
          <p:nvPr/>
        </p:nvSpPr>
        <p:spPr>
          <a:xfrm>
            <a:off x="3589286" y="848414"/>
            <a:ext cx="558326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start code,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style the table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follows :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9" name="Google Shape;279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21152" y="1627214"/>
            <a:ext cx="9380979" cy="1138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962630" y="2923176"/>
            <a:ext cx="9438667" cy="1532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962630" y="4613653"/>
            <a:ext cx="9514033" cy="2099708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6"/>
          <p:cNvSpPr txBox="1"/>
          <p:nvPr/>
        </p:nvSpPr>
        <p:spPr>
          <a:xfrm>
            <a:off x="1045917" y="2011761"/>
            <a:ext cx="5148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26"/>
          <p:cNvSpPr txBox="1"/>
          <p:nvPr/>
        </p:nvSpPr>
        <p:spPr>
          <a:xfrm>
            <a:off x="1045917" y="3583276"/>
            <a:ext cx="5148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6"/>
          <p:cNvSpPr txBox="1"/>
          <p:nvPr/>
        </p:nvSpPr>
        <p:spPr>
          <a:xfrm>
            <a:off x="1000371" y="5432674"/>
            <a:ext cx="5148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V3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7"/>
          <p:cNvSpPr txBox="1"/>
          <p:nvPr/>
        </p:nvSpPr>
        <p:spPr>
          <a:xfrm>
            <a:off x="3279388" y="532972"/>
            <a:ext cx="441981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2BBEA"/>
              </a:buClr>
              <a:buSzPts val="4000"/>
              <a:buFont typeface="Arial"/>
              <a:buNone/>
            </a:pPr>
            <a:r>
              <a:rPr lang="en-US" sz="4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Activity 2</a:t>
            </a:r>
            <a:endParaRPr sz="4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27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  <a:endParaRPr/>
          </a:p>
        </p:txBody>
      </p:sp>
      <p:pic>
        <p:nvPicPr>
          <p:cNvPr id="292" name="Google Shape;292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346" y="532972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7"/>
          <p:cNvSpPr txBox="1"/>
          <p:nvPr/>
        </p:nvSpPr>
        <p:spPr>
          <a:xfrm>
            <a:off x="149642" y="1110025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4" name="Google Shape;294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8823" y="470219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7"/>
          <p:cNvSpPr txBox="1"/>
          <p:nvPr/>
        </p:nvSpPr>
        <p:spPr>
          <a:xfrm>
            <a:off x="820862" y="1110025"/>
            <a:ext cx="54213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27"/>
          <p:cNvSpPr txBox="1"/>
          <p:nvPr/>
        </p:nvSpPr>
        <p:spPr>
          <a:xfrm>
            <a:off x="2609687" y="1156191"/>
            <a:ext cx="658199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the HTML to merge some row or columns :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7" name="Google Shape;297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019" y="3772619"/>
            <a:ext cx="3822508" cy="1531306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7"/>
          <p:cNvSpPr txBox="1"/>
          <p:nvPr/>
        </p:nvSpPr>
        <p:spPr>
          <a:xfrm>
            <a:off x="1362997" y="2869159"/>
            <a:ext cx="107273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9" name="Google Shape;299;p2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931527" y="3738904"/>
            <a:ext cx="3695059" cy="1448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2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0287" y="3570748"/>
            <a:ext cx="4361713" cy="170826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7"/>
          <p:cNvSpPr/>
          <p:nvPr/>
        </p:nvSpPr>
        <p:spPr>
          <a:xfrm>
            <a:off x="5087155" y="4468969"/>
            <a:ext cx="1790163" cy="618186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7"/>
          <p:cNvSpPr/>
          <p:nvPr/>
        </p:nvSpPr>
        <p:spPr>
          <a:xfrm>
            <a:off x="8296600" y="3844949"/>
            <a:ext cx="1298161" cy="340685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7"/>
          <p:cNvSpPr txBox="1"/>
          <p:nvPr/>
        </p:nvSpPr>
        <p:spPr>
          <a:xfrm>
            <a:off x="5456265" y="2900241"/>
            <a:ext cx="5148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7"/>
          <p:cNvSpPr txBox="1"/>
          <p:nvPr/>
        </p:nvSpPr>
        <p:spPr>
          <a:xfrm>
            <a:off x="9629840" y="2869159"/>
            <a:ext cx="5148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623888"/>
            <a:ext cx="571500" cy="617537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8"/>
          <p:cNvSpPr txBox="1"/>
          <p:nvPr/>
        </p:nvSpPr>
        <p:spPr>
          <a:xfrm>
            <a:off x="0" y="0"/>
            <a:ext cx="2274888" cy="369888"/>
          </a:xfrm>
          <a:prstGeom prst="rect">
            <a:avLst/>
          </a:prstGeom>
          <a:solidFill>
            <a:srgbClr val="BE231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/>
          </a:p>
        </p:txBody>
      </p:sp>
      <p:pic>
        <p:nvPicPr>
          <p:cNvPr id="311" name="Google Shape;311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150" y="492125"/>
            <a:ext cx="306388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28"/>
          <p:cNvSpPr txBox="1"/>
          <p:nvPr/>
        </p:nvSpPr>
        <p:spPr>
          <a:xfrm>
            <a:off x="658813" y="1095375"/>
            <a:ext cx="63182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3" name="Google Shape;313;p28" descr="Business table CSS Templa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74888" y="4117676"/>
            <a:ext cx="8159735" cy="2959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771709" y="1743701"/>
            <a:ext cx="8921625" cy="2657311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28"/>
          <p:cNvSpPr txBox="1"/>
          <p:nvPr/>
        </p:nvSpPr>
        <p:spPr>
          <a:xfrm>
            <a:off x="3479577" y="94874"/>
            <a:ext cx="441981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2BBEA"/>
              </a:buClr>
              <a:buSzPts val="4000"/>
              <a:buFont typeface="Arial"/>
              <a:buNone/>
            </a:pPr>
            <a:r>
              <a:rPr lang="en-US" sz="4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 sz="4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28"/>
          <p:cNvSpPr txBox="1"/>
          <p:nvPr/>
        </p:nvSpPr>
        <p:spPr>
          <a:xfrm>
            <a:off x="3812657" y="819523"/>
            <a:ext cx="375365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the following 2 tables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28"/>
          <p:cNvSpPr txBox="1"/>
          <p:nvPr/>
        </p:nvSpPr>
        <p:spPr>
          <a:xfrm>
            <a:off x="972344" y="2610691"/>
            <a:ext cx="106952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28"/>
          <p:cNvSpPr txBox="1"/>
          <p:nvPr/>
        </p:nvSpPr>
        <p:spPr>
          <a:xfrm>
            <a:off x="972344" y="5135643"/>
            <a:ext cx="106952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733164">
            <a:off x="2389458" y="3936247"/>
            <a:ext cx="4266672" cy="1806347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3618637" y="610838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TODAY</a:t>
            </a:r>
            <a:endParaRPr sz="4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73879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82620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 txBox="1"/>
          <p:nvPr/>
        </p:nvSpPr>
        <p:spPr>
          <a:xfrm>
            <a:off x="2235085" y="1719433"/>
            <a:ext cx="457542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the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TABLE STRUCTURE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TAGS</a:t>
            </a:r>
            <a:endParaRPr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STYLE</a:t>
            </a:r>
            <a:endParaRPr/>
          </a:p>
        </p:txBody>
      </p:sp>
      <p:pic>
        <p:nvPicPr>
          <p:cNvPr id="102" name="Google Shape;102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1836622">
            <a:off x="7313213" y="3133361"/>
            <a:ext cx="4294735" cy="1962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/>
        </p:nvSpPr>
        <p:spPr>
          <a:xfrm>
            <a:off x="3322639" y="333375"/>
            <a:ext cx="5296643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many rows of this table below?</a:t>
            </a:r>
            <a:endParaRPr/>
          </a:p>
        </p:txBody>
      </p:sp>
      <p:sp>
        <p:nvSpPr>
          <p:cNvPr id="108" name="Google Shape;108;p15"/>
          <p:cNvSpPr txBox="1"/>
          <p:nvPr/>
        </p:nvSpPr>
        <p:spPr>
          <a:xfrm>
            <a:off x="2421974" y="5361215"/>
            <a:ext cx="1741488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 rows</a:t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>
            <a:off x="1537022" y="5169355"/>
            <a:ext cx="685800" cy="6858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3733646" y="5226277"/>
            <a:ext cx="685800" cy="6858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6344688" y="5266483"/>
            <a:ext cx="685800" cy="6858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8832222" y="5266483"/>
            <a:ext cx="685800" cy="6858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13" name="Google Shape;113;p15"/>
          <p:cNvSpPr txBox="1"/>
          <p:nvPr/>
        </p:nvSpPr>
        <p:spPr>
          <a:xfrm>
            <a:off x="4599231" y="5362803"/>
            <a:ext cx="1741488" cy="414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 rows</a:t>
            </a: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7195588" y="5403723"/>
            <a:ext cx="1741487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 rows</a:t>
            </a:r>
            <a:endParaRPr/>
          </a:p>
        </p:txBody>
      </p:sp>
      <p:sp>
        <p:nvSpPr>
          <p:cNvPr id="115" name="Google Shape;115;p15"/>
          <p:cNvSpPr txBox="1"/>
          <p:nvPr/>
        </p:nvSpPr>
        <p:spPr>
          <a:xfrm>
            <a:off x="9868065" y="5402214"/>
            <a:ext cx="1741487" cy="414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 rows</a:t>
            </a:r>
            <a:endParaRPr/>
          </a:p>
        </p:txBody>
      </p:sp>
      <p:sp>
        <p:nvSpPr>
          <p:cNvPr id="116" name="Google Shape;116;p15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  <p:pic>
        <p:nvPicPr>
          <p:cNvPr id="117" name="Google Shape;117;p15" descr="Hide html table row with help of CSS | by Aleksei Jegorov | Dev Geniu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4235" y="1430338"/>
            <a:ext cx="6153150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/>
        </p:nvSpPr>
        <p:spPr>
          <a:xfrm>
            <a:off x="3322639" y="333375"/>
            <a:ext cx="5296643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many rows of this table below?</a:t>
            </a:r>
            <a:endParaRPr/>
          </a:p>
        </p:txBody>
      </p:sp>
      <p:sp>
        <p:nvSpPr>
          <p:cNvPr id="123" name="Google Shape;123;p16"/>
          <p:cNvSpPr txBox="1"/>
          <p:nvPr/>
        </p:nvSpPr>
        <p:spPr>
          <a:xfrm>
            <a:off x="2421974" y="5361215"/>
            <a:ext cx="1741488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 rows</a:t>
            </a:r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1537022" y="5169355"/>
            <a:ext cx="685800" cy="6858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3733646" y="5226277"/>
            <a:ext cx="685800" cy="685800"/>
          </a:xfrm>
          <a:prstGeom prst="ellipse">
            <a:avLst/>
          </a:prstGeom>
          <a:solidFill>
            <a:srgbClr val="00B0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26" name="Google Shape;126;p16"/>
          <p:cNvSpPr/>
          <p:nvPr/>
        </p:nvSpPr>
        <p:spPr>
          <a:xfrm>
            <a:off x="6344688" y="5266483"/>
            <a:ext cx="685800" cy="6858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27" name="Google Shape;127;p16"/>
          <p:cNvSpPr/>
          <p:nvPr/>
        </p:nvSpPr>
        <p:spPr>
          <a:xfrm>
            <a:off x="8832222" y="5266483"/>
            <a:ext cx="685800" cy="6858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28" name="Google Shape;128;p16"/>
          <p:cNvSpPr txBox="1"/>
          <p:nvPr/>
        </p:nvSpPr>
        <p:spPr>
          <a:xfrm>
            <a:off x="4599231" y="5362803"/>
            <a:ext cx="1741488" cy="414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 rows</a:t>
            </a:r>
            <a:endParaRPr/>
          </a:p>
        </p:txBody>
      </p:sp>
      <p:sp>
        <p:nvSpPr>
          <p:cNvPr id="129" name="Google Shape;129;p16"/>
          <p:cNvSpPr txBox="1"/>
          <p:nvPr/>
        </p:nvSpPr>
        <p:spPr>
          <a:xfrm>
            <a:off x="7195588" y="5403723"/>
            <a:ext cx="1741487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 rows</a:t>
            </a:r>
            <a:endParaRPr/>
          </a:p>
        </p:txBody>
      </p:sp>
      <p:sp>
        <p:nvSpPr>
          <p:cNvPr id="130" name="Google Shape;130;p16"/>
          <p:cNvSpPr txBox="1"/>
          <p:nvPr/>
        </p:nvSpPr>
        <p:spPr>
          <a:xfrm>
            <a:off x="9868065" y="5402214"/>
            <a:ext cx="1741487" cy="414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 rows</a:t>
            </a:r>
            <a:endParaRPr/>
          </a:p>
        </p:txBody>
      </p:sp>
      <p:sp>
        <p:nvSpPr>
          <p:cNvPr id="131" name="Google Shape;131;p16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  <p:pic>
        <p:nvPicPr>
          <p:cNvPr id="132" name="Google Shape;132;p16" descr="Hide html table row with help of CSS | by Aleksei Jegorov | Dev Geniu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4235" y="1430338"/>
            <a:ext cx="6153150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/>
        </p:nvSpPr>
        <p:spPr>
          <a:xfrm>
            <a:off x="3322639" y="333375"/>
            <a:ext cx="581281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many columns of this table below?</a:t>
            </a:r>
            <a:endParaRPr/>
          </a:p>
        </p:txBody>
      </p:sp>
      <p:sp>
        <p:nvSpPr>
          <p:cNvPr id="138" name="Google Shape;138;p17"/>
          <p:cNvSpPr txBox="1"/>
          <p:nvPr/>
        </p:nvSpPr>
        <p:spPr>
          <a:xfrm>
            <a:off x="2421974" y="5361215"/>
            <a:ext cx="1741488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 columns</a:t>
            </a:r>
            <a:endParaRPr/>
          </a:p>
        </p:txBody>
      </p:sp>
      <p:sp>
        <p:nvSpPr>
          <p:cNvPr id="139" name="Google Shape;139;p17"/>
          <p:cNvSpPr/>
          <p:nvPr/>
        </p:nvSpPr>
        <p:spPr>
          <a:xfrm>
            <a:off x="1537022" y="5169355"/>
            <a:ext cx="685800" cy="6858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40" name="Google Shape;140;p17"/>
          <p:cNvSpPr/>
          <p:nvPr/>
        </p:nvSpPr>
        <p:spPr>
          <a:xfrm>
            <a:off x="3906288" y="5226277"/>
            <a:ext cx="685800" cy="6858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41" name="Google Shape;141;p17"/>
          <p:cNvSpPr/>
          <p:nvPr/>
        </p:nvSpPr>
        <p:spPr>
          <a:xfrm>
            <a:off x="6347862" y="5169355"/>
            <a:ext cx="685800" cy="6858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42" name="Google Shape;142;p17"/>
          <p:cNvSpPr/>
          <p:nvPr/>
        </p:nvSpPr>
        <p:spPr>
          <a:xfrm>
            <a:off x="8832222" y="5142707"/>
            <a:ext cx="685800" cy="6858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43" name="Google Shape;143;p17"/>
          <p:cNvSpPr txBox="1"/>
          <p:nvPr/>
        </p:nvSpPr>
        <p:spPr>
          <a:xfrm>
            <a:off x="4599231" y="5362803"/>
            <a:ext cx="1741488" cy="414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 columns</a:t>
            </a:r>
            <a:endParaRPr/>
          </a:p>
        </p:txBody>
      </p:sp>
      <p:sp>
        <p:nvSpPr>
          <p:cNvPr id="144" name="Google Shape;144;p17"/>
          <p:cNvSpPr txBox="1"/>
          <p:nvPr/>
        </p:nvSpPr>
        <p:spPr>
          <a:xfrm>
            <a:off x="7311475" y="5304292"/>
            <a:ext cx="1741487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 columns</a:t>
            </a:r>
            <a:endParaRPr/>
          </a:p>
        </p:txBody>
      </p:sp>
      <p:sp>
        <p:nvSpPr>
          <p:cNvPr id="145" name="Google Shape;145;p17"/>
          <p:cNvSpPr txBox="1"/>
          <p:nvPr/>
        </p:nvSpPr>
        <p:spPr>
          <a:xfrm>
            <a:off x="9784234" y="5300405"/>
            <a:ext cx="1741487" cy="414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24 columns</a:t>
            </a:r>
            <a:endParaRPr/>
          </a:p>
        </p:txBody>
      </p:sp>
      <p:sp>
        <p:nvSpPr>
          <p:cNvPr id="146" name="Google Shape;146;p17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  <p:pic>
        <p:nvPicPr>
          <p:cNvPr id="147" name="Google Shape;147;p17" descr="How To Make Responsive HTML Table Design Using CSS | With Source Code. |  Coding, Source code, Css"/>
          <p:cNvPicPr preferRelativeResize="0"/>
          <p:nvPr/>
        </p:nvPicPr>
        <p:blipFill rotWithShape="1">
          <a:blip r:embed="rId3">
            <a:alphaModFix/>
          </a:blip>
          <a:srcRect l="7730" t="27279" r="8844" b="27823"/>
          <a:stretch/>
        </p:blipFill>
        <p:spPr>
          <a:xfrm>
            <a:off x="2884414" y="1406297"/>
            <a:ext cx="6296154" cy="254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/>
        </p:nvSpPr>
        <p:spPr>
          <a:xfrm>
            <a:off x="3322639" y="333375"/>
            <a:ext cx="581281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many columns of this table below?</a:t>
            </a:r>
            <a:endParaRPr/>
          </a:p>
        </p:txBody>
      </p:sp>
      <p:sp>
        <p:nvSpPr>
          <p:cNvPr id="153" name="Google Shape;153;p18"/>
          <p:cNvSpPr txBox="1"/>
          <p:nvPr/>
        </p:nvSpPr>
        <p:spPr>
          <a:xfrm>
            <a:off x="2421974" y="5361215"/>
            <a:ext cx="1741488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 columns</a:t>
            </a:r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1537022" y="5169355"/>
            <a:ext cx="685800" cy="6858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3906288" y="5226277"/>
            <a:ext cx="685800" cy="6858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6347862" y="5169355"/>
            <a:ext cx="685800" cy="685800"/>
          </a:xfrm>
          <a:prstGeom prst="ellipse">
            <a:avLst/>
          </a:prstGeom>
          <a:solidFill>
            <a:srgbClr val="00B0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8832222" y="5142707"/>
            <a:ext cx="685800" cy="6858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58" name="Google Shape;158;p18"/>
          <p:cNvSpPr txBox="1"/>
          <p:nvPr/>
        </p:nvSpPr>
        <p:spPr>
          <a:xfrm>
            <a:off x="4599231" y="5362803"/>
            <a:ext cx="1741488" cy="414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 columns</a:t>
            </a:r>
            <a:endParaRPr/>
          </a:p>
        </p:txBody>
      </p:sp>
      <p:sp>
        <p:nvSpPr>
          <p:cNvPr id="159" name="Google Shape;159;p18"/>
          <p:cNvSpPr txBox="1"/>
          <p:nvPr/>
        </p:nvSpPr>
        <p:spPr>
          <a:xfrm>
            <a:off x="7311475" y="5304292"/>
            <a:ext cx="1741487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 columns</a:t>
            </a:r>
            <a:endParaRPr/>
          </a:p>
        </p:txBody>
      </p:sp>
      <p:sp>
        <p:nvSpPr>
          <p:cNvPr id="160" name="Google Shape;160;p18"/>
          <p:cNvSpPr txBox="1"/>
          <p:nvPr/>
        </p:nvSpPr>
        <p:spPr>
          <a:xfrm>
            <a:off x="9784234" y="5300405"/>
            <a:ext cx="1741487" cy="414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24 columns</a:t>
            </a:r>
            <a:endParaRPr/>
          </a:p>
        </p:txBody>
      </p:sp>
      <p:sp>
        <p:nvSpPr>
          <p:cNvPr id="161" name="Google Shape;161;p18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  <p:pic>
        <p:nvPicPr>
          <p:cNvPr id="162" name="Google Shape;162;p18" descr="How To Make Responsive HTML Table Design Using CSS | With Source Code. |  Coding, Source code, Css"/>
          <p:cNvPicPr preferRelativeResize="0"/>
          <p:nvPr/>
        </p:nvPicPr>
        <p:blipFill rotWithShape="1">
          <a:blip r:embed="rId3">
            <a:alphaModFix/>
          </a:blip>
          <a:srcRect l="7730" t="27279" r="8844" b="27823"/>
          <a:stretch/>
        </p:blipFill>
        <p:spPr>
          <a:xfrm>
            <a:off x="2884414" y="1406297"/>
            <a:ext cx="6296154" cy="254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/>
        </p:nvSpPr>
        <p:spPr>
          <a:xfrm>
            <a:off x="3322639" y="333375"/>
            <a:ext cx="5259773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many cells of this table below?</a:t>
            </a:r>
            <a:endParaRPr/>
          </a:p>
        </p:txBody>
      </p:sp>
      <p:sp>
        <p:nvSpPr>
          <p:cNvPr id="168" name="Google Shape;168;p19"/>
          <p:cNvSpPr txBox="1"/>
          <p:nvPr/>
        </p:nvSpPr>
        <p:spPr>
          <a:xfrm>
            <a:off x="2136264" y="5362803"/>
            <a:ext cx="1741488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7 cells</a:t>
            </a:r>
            <a:endParaRPr/>
          </a:p>
        </p:txBody>
      </p:sp>
      <p:sp>
        <p:nvSpPr>
          <p:cNvPr id="169" name="Google Shape;169;p19"/>
          <p:cNvSpPr/>
          <p:nvPr/>
        </p:nvSpPr>
        <p:spPr>
          <a:xfrm>
            <a:off x="1336917" y="5169355"/>
            <a:ext cx="685800" cy="6858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70" name="Google Shape;170;p19"/>
          <p:cNvSpPr/>
          <p:nvPr/>
        </p:nvSpPr>
        <p:spPr>
          <a:xfrm>
            <a:off x="3906288" y="5226277"/>
            <a:ext cx="685800" cy="6858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71" name="Google Shape;171;p19"/>
          <p:cNvSpPr/>
          <p:nvPr/>
        </p:nvSpPr>
        <p:spPr>
          <a:xfrm>
            <a:off x="6347862" y="5169355"/>
            <a:ext cx="685800" cy="6858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72" name="Google Shape;172;p19"/>
          <p:cNvSpPr/>
          <p:nvPr/>
        </p:nvSpPr>
        <p:spPr>
          <a:xfrm>
            <a:off x="8832222" y="5142707"/>
            <a:ext cx="685800" cy="6858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73" name="Google Shape;173;p19"/>
          <p:cNvSpPr txBox="1"/>
          <p:nvPr/>
        </p:nvSpPr>
        <p:spPr>
          <a:xfrm>
            <a:off x="4599231" y="5362803"/>
            <a:ext cx="1741488" cy="414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 cells</a:t>
            </a:r>
            <a:endParaRPr/>
          </a:p>
        </p:txBody>
      </p:sp>
      <p:sp>
        <p:nvSpPr>
          <p:cNvPr id="174" name="Google Shape;174;p19"/>
          <p:cNvSpPr txBox="1"/>
          <p:nvPr/>
        </p:nvSpPr>
        <p:spPr>
          <a:xfrm>
            <a:off x="7311475" y="5304292"/>
            <a:ext cx="1741487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28 cells</a:t>
            </a:r>
            <a:endParaRPr/>
          </a:p>
        </p:txBody>
      </p:sp>
      <p:sp>
        <p:nvSpPr>
          <p:cNvPr id="175" name="Google Shape;175;p19"/>
          <p:cNvSpPr txBox="1"/>
          <p:nvPr/>
        </p:nvSpPr>
        <p:spPr>
          <a:xfrm>
            <a:off x="9784234" y="5300405"/>
            <a:ext cx="1741487" cy="414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35 cells</a:t>
            </a:r>
            <a:endParaRPr/>
          </a:p>
        </p:txBody>
      </p:sp>
      <p:sp>
        <p:nvSpPr>
          <p:cNvPr id="176" name="Google Shape;176;p19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  <p:pic>
        <p:nvPicPr>
          <p:cNvPr id="177" name="Google Shape;177;p19" descr="HTML Table Tricks » NJENGAH"/>
          <p:cNvPicPr preferRelativeResize="0"/>
          <p:nvPr/>
        </p:nvPicPr>
        <p:blipFill rotWithShape="1">
          <a:blip r:embed="rId3">
            <a:alphaModFix/>
          </a:blip>
          <a:srcRect l="3192" t="17876" r="3106" b="15204"/>
          <a:stretch/>
        </p:blipFill>
        <p:spPr>
          <a:xfrm>
            <a:off x="1968760" y="1382978"/>
            <a:ext cx="9032034" cy="2772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/>
        </p:nvSpPr>
        <p:spPr>
          <a:xfrm>
            <a:off x="3322639" y="333375"/>
            <a:ext cx="5259773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many cells of this table below?</a:t>
            </a:r>
            <a:endParaRPr/>
          </a:p>
        </p:txBody>
      </p:sp>
      <p:sp>
        <p:nvSpPr>
          <p:cNvPr id="183" name="Google Shape;183;p20"/>
          <p:cNvSpPr txBox="1"/>
          <p:nvPr/>
        </p:nvSpPr>
        <p:spPr>
          <a:xfrm>
            <a:off x="2136264" y="5362803"/>
            <a:ext cx="1741488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7 cells</a:t>
            </a:r>
            <a:endParaRPr/>
          </a:p>
        </p:txBody>
      </p:sp>
      <p:sp>
        <p:nvSpPr>
          <p:cNvPr id="184" name="Google Shape;184;p20"/>
          <p:cNvSpPr/>
          <p:nvPr/>
        </p:nvSpPr>
        <p:spPr>
          <a:xfrm>
            <a:off x="1336917" y="5169355"/>
            <a:ext cx="685800" cy="6858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3906288" y="5226277"/>
            <a:ext cx="685800" cy="6858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6347862" y="5169355"/>
            <a:ext cx="685800" cy="6858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8832222" y="5142707"/>
            <a:ext cx="685800" cy="685800"/>
          </a:xfrm>
          <a:prstGeom prst="ellipse">
            <a:avLst/>
          </a:prstGeom>
          <a:solidFill>
            <a:srgbClr val="00B0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88" name="Google Shape;188;p20"/>
          <p:cNvSpPr txBox="1"/>
          <p:nvPr/>
        </p:nvSpPr>
        <p:spPr>
          <a:xfrm>
            <a:off x="4599231" y="5362803"/>
            <a:ext cx="1741488" cy="414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 cells</a:t>
            </a:r>
            <a:endParaRPr/>
          </a:p>
        </p:txBody>
      </p:sp>
      <p:sp>
        <p:nvSpPr>
          <p:cNvPr id="189" name="Google Shape;189;p20"/>
          <p:cNvSpPr txBox="1"/>
          <p:nvPr/>
        </p:nvSpPr>
        <p:spPr>
          <a:xfrm>
            <a:off x="7311475" y="5304292"/>
            <a:ext cx="1741487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28 cells</a:t>
            </a:r>
            <a:endParaRPr/>
          </a:p>
        </p:txBody>
      </p:sp>
      <p:sp>
        <p:nvSpPr>
          <p:cNvPr id="190" name="Google Shape;190;p20"/>
          <p:cNvSpPr txBox="1"/>
          <p:nvPr/>
        </p:nvSpPr>
        <p:spPr>
          <a:xfrm>
            <a:off x="9784234" y="5300405"/>
            <a:ext cx="1741487" cy="414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35 cells</a:t>
            </a:r>
            <a:endParaRPr/>
          </a:p>
        </p:txBody>
      </p:sp>
      <p:sp>
        <p:nvSpPr>
          <p:cNvPr id="191" name="Google Shape;191;p20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  <p:pic>
        <p:nvPicPr>
          <p:cNvPr id="192" name="Google Shape;192;p20" descr="HTML Table Tricks » NJENGAH"/>
          <p:cNvPicPr preferRelativeResize="0"/>
          <p:nvPr/>
        </p:nvPicPr>
        <p:blipFill rotWithShape="1">
          <a:blip r:embed="rId3">
            <a:alphaModFix/>
          </a:blip>
          <a:srcRect l="3192" t="17876" r="3106" b="15204"/>
          <a:stretch/>
        </p:blipFill>
        <p:spPr>
          <a:xfrm>
            <a:off x="1968760" y="1382978"/>
            <a:ext cx="9032034" cy="2772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198" name="Google Shape;19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1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1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p21" descr="Hide html table row with help of CSS | by Aleksei Jegorov | Dev Geniu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0948" y="2507766"/>
            <a:ext cx="7525373" cy="2527873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1"/>
          <p:cNvSpPr txBox="1"/>
          <p:nvPr/>
        </p:nvSpPr>
        <p:spPr>
          <a:xfrm>
            <a:off x="3058378" y="369332"/>
            <a:ext cx="5575565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structure is defined in the HTML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2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717648" y="1357401"/>
            <a:ext cx="2219325" cy="51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1"/>
          <p:cNvSpPr/>
          <p:nvPr/>
        </p:nvSpPr>
        <p:spPr>
          <a:xfrm>
            <a:off x="8353073" y="1909537"/>
            <a:ext cx="2948473" cy="1029608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1"/>
          <p:cNvSpPr/>
          <p:nvPr/>
        </p:nvSpPr>
        <p:spPr>
          <a:xfrm>
            <a:off x="8353073" y="3096786"/>
            <a:ext cx="2957138" cy="3375540"/>
          </a:xfrm>
          <a:prstGeom prst="rect">
            <a:avLst/>
          </a:prstGeom>
          <a:noFill/>
          <a:ln w="57150" cap="flat" cmpd="sng">
            <a:solidFill>
              <a:srgbClr val="FFC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1"/>
          <p:cNvSpPr/>
          <p:nvPr/>
        </p:nvSpPr>
        <p:spPr>
          <a:xfrm>
            <a:off x="554481" y="3136102"/>
            <a:ext cx="7198599" cy="1770749"/>
          </a:xfrm>
          <a:prstGeom prst="rect">
            <a:avLst/>
          </a:prstGeom>
          <a:noFill/>
          <a:ln w="57150" cap="flat" cmpd="sng">
            <a:solidFill>
              <a:srgbClr val="FFC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1"/>
          <p:cNvSpPr/>
          <p:nvPr/>
        </p:nvSpPr>
        <p:spPr>
          <a:xfrm>
            <a:off x="442450" y="2747680"/>
            <a:ext cx="7310630" cy="426171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474</Words>
  <Application>Microsoft Office PowerPoint</Application>
  <PresentationFormat>Widescreen</PresentationFormat>
  <Paragraphs>165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SENGHAK.CHHUN</cp:lastModifiedBy>
  <cp:revision>1</cp:revision>
  <dcterms:modified xsi:type="dcterms:W3CDTF">2023-07-12T04:40:42Z</dcterms:modified>
</cp:coreProperties>
</file>