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Lemon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C8hI4tDlb85MBQK7n1U4YRrS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3" name="Google Shape;3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1" name="Google Shape;3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35" name="Google Shape;4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6" name="Google Shape;4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01" name="Google Shape;5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42" name="Google Shape;5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68" name="Google Shape;5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23" name="Google Shape;7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4" name="Google Shape;8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27" name="Google Shape;10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Résultat de recherche d'images pour &quot;angry bird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7672" y="3294533"/>
            <a:ext cx="4518025" cy="344123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27000" y="383719"/>
            <a:ext cx="11553371" cy="557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 b="0" i="0" u="none" strike="noStrike" cap="none">
                <a:solidFill>
                  <a:srgbClr val="FFC000"/>
                </a:solidFill>
                <a:latin typeface="Lemon"/>
                <a:ea typeface="Lemon"/>
                <a:cs typeface="Lemon"/>
                <a:sym typeface="Lemon"/>
              </a:rPr>
              <a:t>ALGORITHM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171616"/>
                </a:solidFill>
                <a:latin typeface="Lemon"/>
                <a:ea typeface="Lemon"/>
                <a:cs typeface="Lemon"/>
                <a:sym typeface="Lemon"/>
              </a:rPr>
              <a:t>WELCOME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0" b="0" i="0" u="none" strike="noStrike" cap="none">
              <a:solidFill>
                <a:srgbClr val="FFC000"/>
              </a:solidFill>
              <a:latin typeface="Lemon"/>
              <a:ea typeface="Lemon"/>
              <a:cs typeface="Lemon"/>
              <a:sym typeface="Lem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"/>
          <p:cNvSpPr/>
          <p:nvPr/>
        </p:nvSpPr>
        <p:spPr>
          <a:xfrm>
            <a:off x="2998150" y="440492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0"/>
          <p:cNvSpPr txBox="1"/>
          <p:nvPr/>
        </p:nvSpPr>
        <p:spPr>
          <a:xfrm>
            <a:off x="3222420" y="7280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0"/>
          <p:cNvSpPr txBox="1"/>
          <p:nvPr/>
        </p:nvSpPr>
        <p:spPr>
          <a:xfrm>
            <a:off x="4594020" y="72807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4772282" y="327048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5403347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6034412" y="327048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6665477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7296542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7927607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8558672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9189737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9820802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10451867" y="32704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124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4473" y="339137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992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4252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0"/>
          <p:cNvSpPr txBox="1"/>
          <p:nvPr/>
        </p:nvSpPr>
        <p:spPr>
          <a:xfrm>
            <a:off x="3016801" y="96285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0"/>
          <p:cNvSpPr txBox="1"/>
          <p:nvPr/>
        </p:nvSpPr>
        <p:spPr>
          <a:xfrm>
            <a:off x="5008219" y="5964865"/>
            <a:ext cx="52917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Robot must pick up all diamonds</a:t>
            </a: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0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0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0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0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16;p10"/>
          <p:cNvSpPr txBox="1"/>
          <p:nvPr/>
        </p:nvSpPr>
        <p:spPr>
          <a:xfrm>
            <a:off x="653586" y="136823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316;p10"/>
          <p:cNvSpPr txBox="1"/>
          <p:nvPr/>
        </p:nvSpPr>
        <p:spPr>
          <a:xfrm>
            <a:off x="653585" y="186481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17;p10"/>
          <p:cNvSpPr txBox="1"/>
          <p:nvPr/>
        </p:nvSpPr>
        <p:spPr>
          <a:xfrm>
            <a:off x="657376" y="234970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16;p10"/>
          <p:cNvSpPr txBox="1"/>
          <p:nvPr/>
        </p:nvSpPr>
        <p:spPr>
          <a:xfrm>
            <a:off x="655341" y="334465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16;p10"/>
          <p:cNvSpPr txBox="1"/>
          <p:nvPr/>
        </p:nvSpPr>
        <p:spPr>
          <a:xfrm>
            <a:off x="653585" y="283459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7;p10"/>
          <p:cNvSpPr txBox="1"/>
          <p:nvPr/>
        </p:nvSpPr>
        <p:spPr>
          <a:xfrm>
            <a:off x="657376" y="3846278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16;p10"/>
          <p:cNvSpPr txBox="1"/>
          <p:nvPr/>
        </p:nvSpPr>
        <p:spPr>
          <a:xfrm>
            <a:off x="653584" y="483944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16;p10"/>
          <p:cNvSpPr txBox="1"/>
          <p:nvPr/>
        </p:nvSpPr>
        <p:spPr>
          <a:xfrm>
            <a:off x="653584" y="433781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16;p10"/>
          <p:cNvSpPr txBox="1"/>
          <p:nvPr/>
        </p:nvSpPr>
        <p:spPr>
          <a:xfrm>
            <a:off x="653583" y="534949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16;p10"/>
          <p:cNvSpPr txBox="1"/>
          <p:nvPr/>
        </p:nvSpPr>
        <p:spPr>
          <a:xfrm>
            <a:off x="653583" y="58343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17;p10"/>
          <p:cNvSpPr txBox="1"/>
          <p:nvPr/>
        </p:nvSpPr>
        <p:spPr>
          <a:xfrm>
            <a:off x="653583" y="6297065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"/>
          <p:cNvSpPr/>
          <p:nvPr/>
        </p:nvSpPr>
        <p:spPr>
          <a:xfrm>
            <a:off x="3119874" y="442434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1"/>
          <p:cNvSpPr txBox="1"/>
          <p:nvPr/>
        </p:nvSpPr>
        <p:spPr>
          <a:xfrm>
            <a:off x="3138525" y="98227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1"/>
          <p:cNvSpPr txBox="1"/>
          <p:nvPr/>
        </p:nvSpPr>
        <p:spPr>
          <a:xfrm>
            <a:off x="5008219" y="5964865"/>
            <a:ext cx="52917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Robot must pick up all diamonds</a:t>
            </a: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5357170" y="42243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5988235" y="42243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6619300" y="42243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6619300" y="361808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6619300" y="30106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7250365" y="30106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7881430" y="30106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7012" y="432963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9361" y="4345260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7012" y="373714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7034" y="309700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1"/>
          <p:cNvSpPr txBox="1"/>
          <p:nvPr/>
        </p:nvSpPr>
        <p:spPr>
          <a:xfrm>
            <a:off x="3413644" y="5882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1"/>
          <p:cNvSpPr txBox="1"/>
          <p:nvPr/>
        </p:nvSpPr>
        <p:spPr>
          <a:xfrm>
            <a:off x="4785244" y="58827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1"/>
          <p:cNvSpPr txBox="1"/>
          <p:nvPr/>
        </p:nvSpPr>
        <p:spPr>
          <a:xfrm>
            <a:off x="3413644" y="1102622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1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1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1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1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1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357;p11"/>
          <p:cNvSpPr txBox="1"/>
          <p:nvPr/>
        </p:nvSpPr>
        <p:spPr>
          <a:xfrm>
            <a:off x="653586" y="159666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57;p11"/>
          <p:cNvSpPr txBox="1"/>
          <p:nvPr/>
        </p:nvSpPr>
        <p:spPr>
          <a:xfrm>
            <a:off x="653586" y="205352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58;p11"/>
          <p:cNvSpPr txBox="1"/>
          <p:nvPr/>
        </p:nvSpPr>
        <p:spPr>
          <a:xfrm>
            <a:off x="653586" y="2522388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359;p11"/>
          <p:cNvSpPr txBox="1"/>
          <p:nvPr/>
        </p:nvSpPr>
        <p:spPr>
          <a:xfrm>
            <a:off x="653586" y="2991254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58;p11"/>
          <p:cNvSpPr txBox="1"/>
          <p:nvPr/>
        </p:nvSpPr>
        <p:spPr>
          <a:xfrm>
            <a:off x="653585" y="346756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2"/>
          <p:cNvSpPr txBox="1"/>
          <p:nvPr/>
        </p:nvSpPr>
        <p:spPr>
          <a:xfrm>
            <a:off x="4984009" y="2459504"/>
            <a:ext cx="265008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loop ?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2"/>
          <p:cNvSpPr/>
          <p:nvPr/>
        </p:nvSpPr>
        <p:spPr>
          <a:xfrm>
            <a:off x="3744686" y="1915887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3"/>
          <p:cNvSpPr txBox="1"/>
          <p:nvPr/>
        </p:nvSpPr>
        <p:spPr>
          <a:xfrm>
            <a:off x="2215461" y="2144922"/>
            <a:ext cx="7725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type of instruction</a:t>
            </a: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1643188" y="1654312"/>
            <a:ext cx="9304134" cy="1533716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3207657" y="3976692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contains a list of instructions that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until a specified condition is reached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1643188" y="3846063"/>
            <a:ext cx="9304134" cy="2032222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"/>
          <p:cNvSpPr/>
          <p:nvPr/>
        </p:nvSpPr>
        <p:spPr>
          <a:xfrm>
            <a:off x="1029510" y="3496881"/>
            <a:ext cx="2467429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 rot="10800000">
            <a:off x="8055429" y="4495538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7" name="Google Shape;387;p14"/>
          <p:cNvCxnSpPr/>
          <p:nvPr/>
        </p:nvCxnSpPr>
        <p:spPr>
          <a:xfrm rot="10800000" flipH="1">
            <a:off x="8055429" y="4495538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8" name="Google Shape;388;p14"/>
          <p:cNvCxnSpPr/>
          <p:nvPr/>
        </p:nvCxnSpPr>
        <p:spPr>
          <a:xfrm rot="10800000">
            <a:off x="8752114" y="3874783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9" name="Google Shape;389;p14"/>
          <p:cNvCxnSpPr/>
          <p:nvPr/>
        </p:nvCxnSpPr>
        <p:spPr>
          <a:xfrm rot="10800000" flipH="1">
            <a:off x="8752114" y="3874783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0" name="Google Shape;390;p14"/>
          <p:cNvCxnSpPr/>
          <p:nvPr/>
        </p:nvCxnSpPr>
        <p:spPr>
          <a:xfrm rot="10800000">
            <a:off x="9448799" y="3254028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1" name="Google Shape;391;p14"/>
          <p:cNvCxnSpPr/>
          <p:nvPr/>
        </p:nvCxnSpPr>
        <p:spPr>
          <a:xfrm rot="10800000" flipH="1">
            <a:off x="9448799" y="3254028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2" name="Google Shape;392;p14"/>
          <p:cNvCxnSpPr/>
          <p:nvPr/>
        </p:nvCxnSpPr>
        <p:spPr>
          <a:xfrm rot="10800000">
            <a:off x="10160000" y="2669021"/>
            <a:ext cx="17599" cy="620755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3" name="Google Shape;393;p14"/>
          <p:cNvCxnSpPr/>
          <p:nvPr/>
        </p:nvCxnSpPr>
        <p:spPr>
          <a:xfrm rot="10800000" flipH="1">
            <a:off x="10160000" y="2669021"/>
            <a:ext cx="696685" cy="1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4" name="Google Shape;394;p14"/>
          <p:cNvSpPr/>
          <p:nvPr/>
        </p:nvSpPr>
        <p:spPr>
          <a:xfrm>
            <a:off x="477967" y="3254028"/>
            <a:ext cx="3293589" cy="155027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4"/>
          <p:cNvSpPr txBox="1"/>
          <p:nvPr/>
        </p:nvSpPr>
        <p:spPr>
          <a:xfrm>
            <a:off x="477967" y="2932496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4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4"/>
          <p:cNvSpPr txBox="1"/>
          <p:nvPr/>
        </p:nvSpPr>
        <p:spPr>
          <a:xfrm>
            <a:off x="4237168" y="3820084"/>
            <a:ext cx="3770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4"/>
          <p:cNvSpPr/>
          <p:nvPr/>
        </p:nvSpPr>
        <p:spPr>
          <a:xfrm>
            <a:off x="4803884" y="1713835"/>
            <a:ext cx="2467429" cy="47623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14"/>
          <p:cNvCxnSpPr/>
          <p:nvPr/>
        </p:nvCxnSpPr>
        <p:spPr>
          <a:xfrm rot="10800000">
            <a:off x="8432800" y="4877271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9" name="Google Shape;399;p14"/>
          <p:cNvSpPr txBox="1"/>
          <p:nvPr/>
        </p:nvSpPr>
        <p:spPr>
          <a:xfrm>
            <a:off x="8364558" y="5624313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14"/>
          <p:cNvCxnSpPr/>
          <p:nvPr/>
        </p:nvCxnSpPr>
        <p:spPr>
          <a:xfrm rot="10800000">
            <a:off x="9198971" y="4224128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1" name="Google Shape;401;p14"/>
          <p:cNvSpPr txBox="1"/>
          <p:nvPr/>
        </p:nvSpPr>
        <p:spPr>
          <a:xfrm>
            <a:off x="9130729" y="4971170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14"/>
          <p:cNvCxnSpPr/>
          <p:nvPr/>
        </p:nvCxnSpPr>
        <p:spPr>
          <a:xfrm rot="10800000">
            <a:off x="9945370" y="3538218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3" name="Google Shape;403;p14"/>
          <p:cNvSpPr txBox="1"/>
          <p:nvPr/>
        </p:nvSpPr>
        <p:spPr>
          <a:xfrm>
            <a:off x="9877128" y="4285260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 rot="10800000">
            <a:off x="10671428" y="2986053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5" name="Google Shape;405;p14"/>
          <p:cNvSpPr txBox="1"/>
          <p:nvPr/>
        </p:nvSpPr>
        <p:spPr>
          <a:xfrm>
            <a:off x="10603186" y="3733095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4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Each execution of the loop is an </a:t>
            </a:r>
            <a:r>
              <a:rPr lang="en-US" sz="40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iteration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"/>
          <p:cNvSpPr/>
          <p:nvPr/>
        </p:nvSpPr>
        <p:spPr>
          <a:xfrm>
            <a:off x="1102081" y="2408310"/>
            <a:ext cx="3439077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“BANANA”</a:t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>
            <a:off x="550538" y="2165457"/>
            <a:ext cx="4558490" cy="356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5"/>
          <p:cNvSpPr txBox="1"/>
          <p:nvPr/>
        </p:nvSpPr>
        <p:spPr>
          <a:xfrm>
            <a:off x="550538" y="184392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3 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5"/>
          <p:cNvSpPr txBox="1"/>
          <p:nvPr/>
        </p:nvSpPr>
        <p:spPr>
          <a:xfrm>
            <a:off x="1363339" y="329023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 can contain other loops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5"/>
          <p:cNvSpPr/>
          <p:nvPr/>
        </p:nvSpPr>
        <p:spPr>
          <a:xfrm>
            <a:off x="1363339" y="4062848"/>
            <a:ext cx="3353803" cy="12626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5"/>
          <p:cNvSpPr txBox="1"/>
          <p:nvPr/>
        </p:nvSpPr>
        <p:spPr>
          <a:xfrm>
            <a:off x="1564724" y="378065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2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5"/>
          <p:cNvSpPr/>
          <p:nvPr/>
        </p:nvSpPr>
        <p:spPr>
          <a:xfrm>
            <a:off x="1954796" y="4479070"/>
            <a:ext cx="1525004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cxnSp>
        <p:nvCxnSpPr>
          <p:cNvPr id="418" name="Google Shape;418;p15"/>
          <p:cNvCxnSpPr/>
          <p:nvPr/>
        </p:nvCxnSpPr>
        <p:spPr>
          <a:xfrm rot="10800000">
            <a:off x="5602514" y="3328482"/>
            <a:ext cx="126274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9" name="Google Shape;419;p15"/>
          <p:cNvSpPr txBox="1"/>
          <p:nvPr/>
        </p:nvSpPr>
        <p:spPr>
          <a:xfrm>
            <a:off x="7184572" y="2743706"/>
            <a:ext cx="467807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What does this program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 ?</a:t>
            </a:r>
            <a:endParaRPr sz="35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"/>
          <p:cNvSpPr/>
          <p:nvPr/>
        </p:nvSpPr>
        <p:spPr>
          <a:xfrm>
            <a:off x="1102081" y="2408310"/>
            <a:ext cx="3615061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“BANANA”</a:t>
            </a:r>
            <a:endParaRPr/>
          </a:p>
        </p:txBody>
      </p:sp>
      <p:sp>
        <p:nvSpPr>
          <p:cNvPr id="425" name="Google Shape;425;p16"/>
          <p:cNvSpPr/>
          <p:nvPr/>
        </p:nvSpPr>
        <p:spPr>
          <a:xfrm>
            <a:off x="550538" y="2165457"/>
            <a:ext cx="4558490" cy="356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6"/>
          <p:cNvSpPr txBox="1"/>
          <p:nvPr/>
        </p:nvSpPr>
        <p:spPr>
          <a:xfrm>
            <a:off x="550538" y="184392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3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6"/>
          <p:cNvSpPr txBox="1"/>
          <p:nvPr/>
        </p:nvSpPr>
        <p:spPr>
          <a:xfrm>
            <a:off x="1218196" y="28282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 can contain other loops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1363339" y="4062848"/>
            <a:ext cx="3353803" cy="12626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6"/>
          <p:cNvSpPr txBox="1"/>
          <p:nvPr/>
        </p:nvSpPr>
        <p:spPr>
          <a:xfrm>
            <a:off x="1566538" y="378065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2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6"/>
          <p:cNvSpPr/>
          <p:nvPr/>
        </p:nvSpPr>
        <p:spPr>
          <a:xfrm>
            <a:off x="1954796" y="4479070"/>
            <a:ext cx="1525004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sp>
        <p:nvSpPr>
          <p:cNvPr id="431" name="Google Shape;431;p16"/>
          <p:cNvSpPr txBox="1"/>
          <p:nvPr/>
        </p:nvSpPr>
        <p:spPr>
          <a:xfrm>
            <a:off x="6081485" y="3631398"/>
            <a:ext cx="3770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6"/>
          <p:cNvSpPr/>
          <p:nvPr/>
        </p:nvSpPr>
        <p:spPr>
          <a:xfrm>
            <a:off x="6909458" y="947554"/>
            <a:ext cx="2467429" cy="462222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7"/>
          <p:cNvSpPr/>
          <p:nvPr/>
        </p:nvSpPr>
        <p:spPr>
          <a:xfrm>
            <a:off x="2851810" y="443742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7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7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7"/>
          <p:cNvSpPr txBox="1"/>
          <p:nvPr/>
        </p:nvSpPr>
        <p:spPr>
          <a:xfrm>
            <a:off x="3076080" y="73132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7"/>
          <p:cNvSpPr txBox="1"/>
          <p:nvPr/>
        </p:nvSpPr>
        <p:spPr>
          <a:xfrm>
            <a:off x="4447680" y="731325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7"/>
          <p:cNvSpPr/>
          <p:nvPr/>
        </p:nvSpPr>
        <p:spPr>
          <a:xfrm>
            <a:off x="4618182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7"/>
          <p:cNvSpPr/>
          <p:nvPr/>
        </p:nvSpPr>
        <p:spPr>
          <a:xfrm>
            <a:off x="5249247" y="42500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7"/>
          <p:cNvSpPr/>
          <p:nvPr/>
        </p:nvSpPr>
        <p:spPr>
          <a:xfrm>
            <a:off x="5880312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7"/>
          <p:cNvSpPr/>
          <p:nvPr/>
        </p:nvSpPr>
        <p:spPr>
          <a:xfrm>
            <a:off x="7773506" y="36447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0373" y="43709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17"/>
          <p:cNvSpPr txBox="1"/>
          <p:nvPr/>
        </p:nvSpPr>
        <p:spPr>
          <a:xfrm>
            <a:off x="2870461" y="99536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7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7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7"/>
          <p:cNvSpPr txBox="1"/>
          <p:nvPr/>
        </p:nvSpPr>
        <p:spPr>
          <a:xfrm>
            <a:off x="3076080" y="1245673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7"/>
          <p:cNvSpPr txBox="1"/>
          <p:nvPr/>
        </p:nvSpPr>
        <p:spPr>
          <a:xfrm>
            <a:off x="5745515" y="736795"/>
            <a:ext cx="2315358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7"/>
          <p:cNvSpPr/>
          <p:nvPr/>
        </p:nvSpPr>
        <p:spPr>
          <a:xfrm>
            <a:off x="6511376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7"/>
          <p:cNvSpPr/>
          <p:nvPr/>
        </p:nvSpPr>
        <p:spPr>
          <a:xfrm>
            <a:off x="7142441" y="42500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7"/>
          <p:cNvSpPr/>
          <p:nvPr/>
        </p:nvSpPr>
        <p:spPr>
          <a:xfrm>
            <a:off x="7773506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1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1218" y="435529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17"/>
          <p:cNvSpPr/>
          <p:nvPr/>
        </p:nvSpPr>
        <p:spPr>
          <a:xfrm>
            <a:off x="7773506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7"/>
          <p:cNvSpPr/>
          <p:nvPr/>
        </p:nvSpPr>
        <p:spPr>
          <a:xfrm>
            <a:off x="8404571" y="303945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7"/>
          <p:cNvSpPr/>
          <p:nvPr/>
        </p:nvSpPr>
        <p:spPr>
          <a:xfrm>
            <a:off x="9035636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7"/>
          <p:cNvSpPr/>
          <p:nvPr/>
        </p:nvSpPr>
        <p:spPr>
          <a:xfrm>
            <a:off x="9666700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7"/>
          <p:cNvSpPr/>
          <p:nvPr/>
        </p:nvSpPr>
        <p:spPr>
          <a:xfrm>
            <a:off x="10297765" y="303945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7"/>
          <p:cNvSpPr/>
          <p:nvPr/>
        </p:nvSpPr>
        <p:spPr>
          <a:xfrm>
            <a:off x="10928830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1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6542" y="314471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48145" y="2341419"/>
            <a:ext cx="3449782" cy="80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1382" y="2074172"/>
            <a:ext cx="1526794" cy="525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Repeat 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28247" y="2600026"/>
            <a:ext cx="1526794" cy="39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Go right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51557" y="3189480"/>
            <a:ext cx="1526794" cy="39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Pick 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8946" y="3848376"/>
            <a:ext cx="3449782" cy="80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871844" y="3659587"/>
            <a:ext cx="1732902" cy="46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Repeat 2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19400" y="4162567"/>
            <a:ext cx="1122480" cy="39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Go 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4218" y="4965866"/>
            <a:ext cx="3449782" cy="80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67455" y="4762229"/>
            <a:ext cx="1396168" cy="46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Repeat5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04672" y="5280057"/>
            <a:ext cx="1347138" cy="39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Go right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82802" y="5830155"/>
            <a:ext cx="1526794" cy="3916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Pick up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"/>
          <p:cNvSpPr/>
          <p:nvPr/>
        </p:nvSpPr>
        <p:spPr>
          <a:xfrm>
            <a:off x="448488" y="4972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8"/>
          <p:cNvSpPr/>
          <p:nvPr/>
        </p:nvSpPr>
        <p:spPr>
          <a:xfrm>
            <a:off x="2891177" y="500470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8"/>
          <p:cNvSpPr txBox="1"/>
          <p:nvPr/>
        </p:nvSpPr>
        <p:spPr>
          <a:xfrm>
            <a:off x="476388" y="5539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8"/>
          <p:cNvSpPr txBox="1"/>
          <p:nvPr/>
        </p:nvSpPr>
        <p:spPr>
          <a:xfrm>
            <a:off x="1742058" y="5539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8"/>
          <p:cNvSpPr txBox="1"/>
          <p:nvPr/>
        </p:nvSpPr>
        <p:spPr>
          <a:xfrm>
            <a:off x="3115447" y="7880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4487047" y="78805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8"/>
          <p:cNvSpPr txBox="1"/>
          <p:nvPr/>
        </p:nvSpPr>
        <p:spPr>
          <a:xfrm>
            <a:off x="2909828" y="1562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8"/>
          <p:cNvSpPr txBox="1"/>
          <p:nvPr/>
        </p:nvSpPr>
        <p:spPr>
          <a:xfrm>
            <a:off x="1742058" y="1456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8"/>
          <p:cNvSpPr txBox="1"/>
          <p:nvPr/>
        </p:nvSpPr>
        <p:spPr>
          <a:xfrm>
            <a:off x="354809" y="1413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8"/>
          <p:cNvSpPr txBox="1"/>
          <p:nvPr/>
        </p:nvSpPr>
        <p:spPr>
          <a:xfrm>
            <a:off x="3115447" y="130240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8"/>
          <p:cNvSpPr txBox="1"/>
          <p:nvPr/>
        </p:nvSpPr>
        <p:spPr>
          <a:xfrm>
            <a:off x="5784882" y="79352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8"/>
          <p:cNvSpPr/>
          <p:nvPr/>
        </p:nvSpPr>
        <p:spPr>
          <a:xfrm>
            <a:off x="3509546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8142" y="5878134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8"/>
          <p:cNvSpPr/>
          <p:nvPr/>
        </p:nvSpPr>
        <p:spPr>
          <a:xfrm>
            <a:off x="4140610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8"/>
          <p:cNvSpPr/>
          <p:nvPr/>
        </p:nvSpPr>
        <p:spPr>
          <a:xfrm>
            <a:off x="4771675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8"/>
          <p:cNvSpPr/>
          <p:nvPr/>
        </p:nvSpPr>
        <p:spPr>
          <a:xfrm>
            <a:off x="5402740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8"/>
          <p:cNvSpPr/>
          <p:nvPr/>
        </p:nvSpPr>
        <p:spPr>
          <a:xfrm>
            <a:off x="6033804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8"/>
          <p:cNvSpPr/>
          <p:nvPr/>
        </p:nvSpPr>
        <p:spPr>
          <a:xfrm>
            <a:off x="6664869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7295934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8"/>
          <p:cNvSpPr/>
          <p:nvPr/>
        </p:nvSpPr>
        <p:spPr>
          <a:xfrm>
            <a:off x="7926998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8"/>
          <p:cNvSpPr/>
          <p:nvPr/>
        </p:nvSpPr>
        <p:spPr>
          <a:xfrm>
            <a:off x="8558063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8"/>
          <p:cNvSpPr/>
          <p:nvPr/>
        </p:nvSpPr>
        <p:spPr>
          <a:xfrm>
            <a:off x="9189128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8"/>
          <p:cNvSpPr/>
          <p:nvPr/>
        </p:nvSpPr>
        <p:spPr>
          <a:xfrm>
            <a:off x="9820192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8"/>
          <p:cNvSpPr/>
          <p:nvPr/>
        </p:nvSpPr>
        <p:spPr>
          <a:xfrm>
            <a:off x="10451257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8"/>
          <p:cNvSpPr/>
          <p:nvPr/>
        </p:nvSpPr>
        <p:spPr>
          <a:xfrm>
            <a:off x="11082322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3" name="Google Shape;493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5709" y="585468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4644" y="587030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8427" y="586519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3031" y="585468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7321" y="587302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1118" y="5862511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/>
          <p:cNvSpPr/>
          <p:nvPr/>
        </p:nvSpPr>
        <p:spPr>
          <a:xfrm>
            <a:off x="2974521" y="2407194"/>
            <a:ext cx="1205346" cy="31487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right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14531" y="3058492"/>
            <a:ext cx="1750114" cy="865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135116" y="2815292"/>
            <a:ext cx="1205346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Repeat 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66329" y="3187355"/>
            <a:ext cx="1205346" cy="31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right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09546" y="3494775"/>
            <a:ext cx="1205346" cy="266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Pick up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12745" y="4328631"/>
            <a:ext cx="1750114" cy="57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14531" y="4081735"/>
            <a:ext cx="1205346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Repeat 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48142" y="4482478"/>
            <a:ext cx="1205346" cy="31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right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24409" y="5045023"/>
            <a:ext cx="1205346" cy="314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Pick up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"/>
          <p:cNvSpPr/>
          <p:nvPr/>
        </p:nvSpPr>
        <p:spPr>
          <a:xfrm>
            <a:off x="504780" y="5861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9"/>
          <p:cNvSpPr/>
          <p:nvPr/>
        </p:nvSpPr>
        <p:spPr>
          <a:xfrm>
            <a:off x="2947469" y="589370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9"/>
          <p:cNvSpPr txBox="1"/>
          <p:nvPr/>
        </p:nvSpPr>
        <p:spPr>
          <a:xfrm>
            <a:off x="532680" y="6428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9"/>
          <p:cNvSpPr txBox="1"/>
          <p:nvPr/>
        </p:nvSpPr>
        <p:spPr>
          <a:xfrm>
            <a:off x="1798350" y="6428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9"/>
          <p:cNvSpPr txBox="1"/>
          <p:nvPr/>
        </p:nvSpPr>
        <p:spPr>
          <a:xfrm>
            <a:off x="3171739" y="8769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9"/>
          <p:cNvSpPr txBox="1"/>
          <p:nvPr/>
        </p:nvSpPr>
        <p:spPr>
          <a:xfrm>
            <a:off x="4543339" y="87695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2966120" y="2451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9"/>
          <p:cNvSpPr txBox="1"/>
          <p:nvPr/>
        </p:nvSpPr>
        <p:spPr>
          <a:xfrm>
            <a:off x="1798350" y="2345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411101" y="2302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9"/>
          <p:cNvSpPr txBox="1"/>
          <p:nvPr/>
        </p:nvSpPr>
        <p:spPr>
          <a:xfrm>
            <a:off x="3171739" y="139130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9"/>
          <p:cNvSpPr txBox="1"/>
          <p:nvPr/>
        </p:nvSpPr>
        <p:spPr>
          <a:xfrm>
            <a:off x="5841174" y="88242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9"/>
          <p:cNvSpPr/>
          <p:nvPr/>
        </p:nvSpPr>
        <p:spPr>
          <a:xfrm>
            <a:off x="168534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3936" y="5684951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9"/>
          <p:cNvSpPr/>
          <p:nvPr/>
        </p:nvSpPr>
        <p:spPr>
          <a:xfrm>
            <a:off x="2316404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9"/>
          <p:cNvSpPr/>
          <p:nvPr/>
        </p:nvSpPr>
        <p:spPr>
          <a:xfrm>
            <a:off x="2947469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9"/>
          <p:cNvSpPr/>
          <p:nvPr/>
        </p:nvSpPr>
        <p:spPr>
          <a:xfrm>
            <a:off x="3578534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9"/>
          <p:cNvSpPr/>
          <p:nvPr/>
        </p:nvSpPr>
        <p:spPr>
          <a:xfrm>
            <a:off x="4209598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9"/>
          <p:cNvSpPr/>
          <p:nvPr/>
        </p:nvSpPr>
        <p:spPr>
          <a:xfrm>
            <a:off x="4840663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9"/>
          <p:cNvSpPr/>
          <p:nvPr/>
        </p:nvSpPr>
        <p:spPr>
          <a:xfrm>
            <a:off x="5471728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9"/>
          <p:cNvSpPr/>
          <p:nvPr/>
        </p:nvSpPr>
        <p:spPr>
          <a:xfrm>
            <a:off x="6102792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9"/>
          <p:cNvSpPr/>
          <p:nvPr/>
        </p:nvSpPr>
        <p:spPr>
          <a:xfrm>
            <a:off x="6733857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9"/>
          <p:cNvSpPr/>
          <p:nvPr/>
        </p:nvSpPr>
        <p:spPr>
          <a:xfrm>
            <a:off x="7364922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9"/>
          <p:cNvSpPr/>
          <p:nvPr/>
        </p:nvSpPr>
        <p:spPr>
          <a:xfrm>
            <a:off x="7995986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9"/>
          <p:cNvSpPr/>
          <p:nvPr/>
        </p:nvSpPr>
        <p:spPr>
          <a:xfrm>
            <a:off x="8627051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9"/>
          <p:cNvSpPr/>
          <p:nvPr/>
        </p:nvSpPr>
        <p:spPr>
          <a:xfrm>
            <a:off x="9258116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9"/>
          <p:cNvSpPr/>
          <p:nvPr/>
        </p:nvSpPr>
        <p:spPr>
          <a:xfrm>
            <a:off x="988918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9"/>
          <p:cNvSpPr/>
          <p:nvPr/>
        </p:nvSpPr>
        <p:spPr>
          <a:xfrm>
            <a:off x="10520245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9"/>
          <p:cNvSpPr/>
          <p:nvPr/>
        </p:nvSpPr>
        <p:spPr>
          <a:xfrm>
            <a:off x="1115131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1503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0438" y="567712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4221" y="567201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7559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1849" y="567984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7895" y="567201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52506" y="565098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16796" y="566932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2842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114405" y="3428181"/>
            <a:ext cx="2450771" cy="89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276993" y="3159721"/>
            <a:ext cx="1272082" cy="504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Repeat 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16599" y="3596612"/>
            <a:ext cx="1272082" cy="32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Go right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27759" y="3949223"/>
            <a:ext cx="1272082" cy="32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Pick up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35035" y="2667974"/>
            <a:ext cx="2457511" cy="587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307865" y="2411255"/>
            <a:ext cx="1272082" cy="504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Repeat </a:t>
            </a:r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845737" y="2831040"/>
            <a:ext cx="1272082" cy="32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Go right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839" y="2319246"/>
            <a:ext cx="2804869" cy="2386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35035" y="2189018"/>
            <a:ext cx="1228755" cy="33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Repeat 3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5678156" y="2336238"/>
            <a:ext cx="4916968" cy="23182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53463" y="1933004"/>
            <a:ext cx="6101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843107" y="2329192"/>
            <a:ext cx="4768373" cy="2318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635463" y="1948940"/>
            <a:ext cx="5549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4376523" y="1948940"/>
            <a:ext cx="5036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 rot="5400000">
            <a:off x="3204020" y="-571084"/>
            <a:ext cx="333421" cy="448150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753980" y="1138899"/>
            <a:ext cx="14227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WEEKS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6221393" y="1948940"/>
            <a:ext cx="6074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7980086" y="1948940"/>
            <a:ext cx="521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0045235" y="1933004"/>
            <a:ext cx="573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 rot="5400000">
            <a:off x="8049416" y="-701456"/>
            <a:ext cx="333421" cy="46446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517797" y="1090107"/>
            <a:ext cx="14227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WEEKS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843107" y="3758190"/>
            <a:ext cx="4603687" cy="231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666013" y="213629"/>
            <a:ext cx="133379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2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7108897" y="242390"/>
            <a:ext cx="19030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 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WEP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</p:txBody>
      </p:sp>
      <p:sp>
        <p:nvSpPr>
          <p:cNvPr id="109" name="Google Shape;109;p2"/>
          <p:cNvSpPr txBox="1"/>
          <p:nvPr/>
        </p:nvSpPr>
        <p:spPr>
          <a:xfrm>
            <a:off x="875648" y="3378638"/>
            <a:ext cx="1893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ALGO-1  -    66 H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3701276" y="3468104"/>
            <a:ext cx="147027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H / WEEK – 11 W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678156" y="3758190"/>
            <a:ext cx="4916968" cy="231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5953946" y="3378638"/>
            <a:ext cx="1893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ALGO-2  -    72 H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7975808" y="3471665"/>
            <a:ext cx="1431802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12H / WEEK – 6 W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9612771" y="4424851"/>
            <a:ext cx="108516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Create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video game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7433259" y="4446866"/>
            <a:ext cx="10195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Hackathon</a:t>
            </a:r>
            <a:endParaRPr dirty="0"/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95431">
            <a:off x="7573978" y="5080740"/>
            <a:ext cx="546486" cy="362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"/>
          <p:cNvCxnSpPr>
            <a:stCxn id="114" idx="0"/>
          </p:cNvCxnSpPr>
          <p:nvPr/>
        </p:nvCxnSpPr>
        <p:spPr>
          <a:xfrm rot="10800000">
            <a:off x="10150256" y="4026451"/>
            <a:ext cx="5100" cy="398400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p2"/>
          <p:cNvCxnSpPr/>
          <p:nvPr/>
        </p:nvCxnSpPr>
        <p:spPr>
          <a:xfrm rot="10800000">
            <a:off x="7932701" y="4001157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9" name="Google Shape;1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172603">
            <a:off x="9174924" y="5264830"/>
            <a:ext cx="1606234" cy="157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312412">
            <a:off x="7525667" y="5592751"/>
            <a:ext cx="693301" cy="348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2191942">
            <a:off x="7609073" y="6035420"/>
            <a:ext cx="690684" cy="44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779194" y="4660536"/>
            <a:ext cx="923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loops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2218358" y="4622954"/>
            <a:ext cx="89531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3620274" y="4533779"/>
            <a:ext cx="824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Indexes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  <a:endParaRPr/>
          </a:p>
        </p:txBody>
      </p:sp>
      <p:cxnSp>
        <p:nvCxnSpPr>
          <p:cNvPr id="125" name="Google Shape;125;p2"/>
          <p:cNvCxnSpPr/>
          <p:nvPr/>
        </p:nvCxnSpPr>
        <p:spPr>
          <a:xfrm rot="10800000">
            <a:off x="1153546" y="3959049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2"/>
          <p:cNvCxnSpPr/>
          <p:nvPr/>
        </p:nvCxnSpPr>
        <p:spPr>
          <a:xfrm rot="10800000">
            <a:off x="2579227" y="3947428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2"/>
          <p:cNvCxnSpPr/>
          <p:nvPr/>
        </p:nvCxnSpPr>
        <p:spPr>
          <a:xfrm rot="10800000">
            <a:off x="3999812" y="3977346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2"/>
          <p:cNvSpPr txBox="1"/>
          <p:nvPr/>
        </p:nvSpPr>
        <p:spPr>
          <a:xfrm>
            <a:off x="5829378" y="4582782"/>
            <a:ext cx="987129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dictionary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cxnSp>
        <p:nvCxnSpPr>
          <p:cNvPr id="129" name="Google Shape;129;p2"/>
          <p:cNvCxnSpPr/>
          <p:nvPr/>
        </p:nvCxnSpPr>
        <p:spPr>
          <a:xfrm rot="10800000">
            <a:off x="6290346" y="4026349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0"/>
          <p:cNvSpPr/>
          <p:nvPr/>
        </p:nvSpPr>
        <p:spPr>
          <a:xfrm>
            <a:off x="349372" y="602944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0"/>
          <p:cNvSpPr/>
          <p:nvPr/>
        </p:nvSpPr>
        <p:spPr>
          <a:xfrm>
            <a:off x="2792061" y="606194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0"/>
          <p:cNvSpPr txBox="1"/>
          <p:nvPr/>
        </p:nvSpPr>
        <p:spPr>
          <a:xfrm>
            <a:off x="377272" y="65969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0"/>
          <p:cNvSpPr txBox="1"/>
          <p:nvPr/>
        </p:nvSpPr>
        <p:spPr>
          <a:xfrm>
            <a:off x="1642942" y="659694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0"/>
          <p:cNvSpPr txBox="1"/>
          <p:nvPr/>
        </p:nvSpPr>
        <p:spPr>
          <a:xfrm>
            <a:off x="3016331" y="893777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0"/>
          <p:cNvSpPr txBox="1"/>
          <p:nvPr/>
        </p:nvSpPr>
        <p:spPr>
          <a:xfrm>
            <a:off x="4387931" y="893777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0"/>
          <p:cNvSpPr txBox="1"/>
          <p:nvPr/>
        </p:nvSpPr>
        <p:spPr>
          <a:xfrm>
            <a:off x="2810712" y="261988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0"/>
          <p:cNvSpPr txBox="1"/>
          <p:nvPr/>
        </p:nvSpPr>
        <p:spPr>
          <a:xfrm>
            <a:off x="1642942" y="251404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0"/>
          <p:cNvSpPr txBox="1"/>
          <p:nvPr/>
        </p:nvSpPr>
        <p:spPr>
          <a:xfrm>
            <a:off x="255693" y="247085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0"/>
          <p:cNvSpPr txBox="1"/>
          <p:nvPr/>
        </p:nvSpPr>
        <p:spPr>
          <a:xfrm>
            <a:off x="3016331" y="1408125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0"/>
          <p:cNvSpPr txBox="1"/>
          <p:nvPr/>
        </p:nvSpPr>
        <p:spPr>
          <a:xfrm>
            <a:off x="5685766" y="899247"/>
            <a:ext cx="2119930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0"/>
          <p:cNvSpPr/>
          <p:nvPr/>
        </p:nvSpPr>
        <p:spPr>
          <a:xfrm>
            <a:off x="6641283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9879" y="349042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0"/>
          <p:cNvSpPr/>
          <p:nvPr/>
        </p:nvSpPr>
        <p:spPr>
          <a:xfrm>
            <a:off x="7272347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0"/>
          <p:cNvSpPr/>
          <p:nvPr/>
        </p:nvSpPr>
        <p:spPr>
          <a:xfrm>
            <a:off x="7903412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0"/>
          <p:cNvSpPr txBox="1"/>
          <p:nvPr/>
        </p:nvSpPr>
        <p:spPr>
          <a:xfrm>
            <a:off x="3016331" y="1872265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0"/>
          <p:cNvSpPr/>
          <p:nvPr/>
        </p:nvSpPr>
        <p:spPr>
          <a:xfrm>
            <a:off x="7272346" y="39708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0"/>
          <p:cNvSpPr/>
          <p:nvPr/>
        </p:nvSpPr>
        <p:spPr>
          <a:xfrm>
            <a:off x="7272346" y="45792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0"/>
          <p:cNvSpPr/>
          <p:nvPr/>
        </p:nvSpPr>
        <p:spPr>
          <a:xfrm>
            <a:off x="7272345" y="51778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0"/>
          <p:cNvSpPr/>
          <p:nvPr/>
        </p:nvSpPr>
        <p:spPr>
          <a:xfrm>
            <a:off x="7272344" y="57862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2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0056" y="589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124" y="3509883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102885" y="3202106"/>
            <a:ext cx="11049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Go right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02885" y="3676431"/>
            <a:ext cx="2469115" cy="7593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19325" y="3573814"/>
            <a:ext cx="988460" cy="30777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Repeat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23528" y="3945522"/>
            <a:ext cx="988460" cy="30777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 down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86918" y="4575634"/>
            <a:ext cx="11049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Pick up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086918" y="5088073"/>
            <a:ext cx="2469115" cy="7593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03358" y="4985456"/>
            <a:ext cx="988460" cy="30777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Repeat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07561" y="5357164"/>
            <a:ext cx="768916" cy="30777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 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86918" y="6052076"/>
            <a:ext cx="11049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Go right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71078" y="6451921"/>
            <a:ext cx="11049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Pick up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1"/>
          <p:cNvSpPr/>
          <p:nvPr/>
        </p:nvSpPr>
        <p:spPr>
          <a:xfrm>
            <a:off x="3257203" y="677086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1"/>
          <p:cNvSpPr/>
          <p:nvPr/>
        </p:nvSpPr>
        <p:spPr>
          <a:xfrm>
            <a:off x="5734158" y="344206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1"/>
          <p:cNvSpPr txBox="1"/>
          <p:nvPr/>
        </p:nvSpPr>
        <p:spPr>
          <a:xfrm>
            <a:off x="3285103" y="733836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1"/>
          <p:cNvSpPr txBox="1"/>
          <p:nvPr/>
        </p:nvSpPr>
        <p:spPr>
          <a:xfrm>
            <a:off x="4550773" y="733836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1"/>
          <p:cNvSpPr txBox="1"/>
          <p:nvPr/>
        </p:nvSpPr>
        <p:spPr>
          <a:xfrm>
            <a:off x="5958428" y="63178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1"/>
          <p:cNvSpPr txBox="1"/>
          <p:nvPr/>
        </p:nvSpPr>
        <p:spPr>
          <a:xfrm>
            <a:off x="7330028" y="631789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1"/>
          <p:cNvSpPr txBox="1"/>
          <p:nvPr/>
        </p:nvSpPr>
        <p:spPr>
          <a:xfrm>
            <a:off x="5752809" y="0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1"/>
          <p:cNvSpPr txBox="1"/>
          <p:nvPr/>
        </p:nvSpPr>
        <p:spPr>
          <a:xfrm>
            <a:off x="4550773" y="325546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1"/>
          <p:cNvSpPr txBox="1"/>
          <p:nvPr/>
        </p:nvSpPr>
        <p:spPr>
          <a:xfrm>
            <a:off x="3163524" y="321227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1"/>
          <p:cNvSpPr txBox="1"/>
          <p:nvPr/>
        </p:nvSpPr>
        <p:spPr>
          <a:xfrm>
            <a:off x="5958428" y="1146137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1"/>
          <p:cNvSpPr txBox="1"/>
          <p:nvPr/>
        </p:nvSpPr>
        <p:spPr>
          <a:xfrm>
            <a:off x="8627863" y="637259"/>
            <a:ext cx="212571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1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1"/>
          <p:cNvSpPr txBox="1"/>
          <p:nvPr/>
        </p:nvSpPr>
        <p:spPr>
          <a:xfrm>
            <a:off x="5958428" y="1610277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1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1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1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1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1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1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1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1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1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1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1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1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1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1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1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1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1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1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1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1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1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1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1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1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1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1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1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1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1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1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1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1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1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1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1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1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1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1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1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1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1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1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1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1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1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1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1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1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1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1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1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1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1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1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1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1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1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1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1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1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1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1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1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1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1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1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1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1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1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1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1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1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1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1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1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1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1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1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1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1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1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1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1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1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1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1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1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1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1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1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1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1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1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1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1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1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1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1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1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1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1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1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1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1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1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1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1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1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1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1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1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1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1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1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1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1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21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1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1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1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1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1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1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1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1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1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1"/>
          <p:cNvSpPr/>
          <p:nvPr/>
        </p:nvSpPr>
        <p:spPr>
          <a:xfrm>
            <a:off x="5582940" y="426799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1"/>
          <p:cNvSpPr/>
          <p:nvPr/>
        </p:nvSpPr>
        <p:spPr>
          <a:xfrm>
            <a:off x="6560816" y="426799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1"/>
          <p:cNvSpPr/>
          <p:nvPr/>
        </p:nvSpPr>
        <p:spPr>
          <a:xfrm>
            <a:off x="7529135" y="425724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1"/>
          <p:cNvSpPr/>
          <p:nvPr/>
        </p:nvSpPr>
        <p:spPr>
          <a:xfrm>
            <a:off x="8507011" y="4257248"/>
            <a:ext cx="497120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4" name="Google Shape;714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9221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379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443" y="621245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8227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5408" y="6178341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1"/>
          <p:cNvSpPr/>
          <p:nvPr/>
        </p:nvSpPr>
        <p:spPr>
          <a:xfrm>
            <a:off x="9952559" y="2855844"/>
            <a:ext cx="1967245" cy="374416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1"/>
          <p:cNvSpPr/>
          <p:nvPr/>
        </p:nvSpPr>
        <p:spPr>
          <a:xfrm>
            <a:off x="4119487" y="2860228"/>
            <a:ext cx="5847150" cy="93690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798" y="1548771"/>
            <a:ext cx="2600825" cy="6438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9728" y="1445447"/>
            <a:ext cx="1112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Repeat 2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59187" y="1755944"/>
            <a:ext cx="11128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Go right</a:t>
            </a:r>
            <a:endParaRPr lang="en-US" sz="1800" dirty="0"/>
          </a:p>
        </p:txBody>
      </p:sp>
      <p:sp>
        <p:nvSpPr>
          <p:cNvPr id="167" name="Rectangle 166"/>
          <p:cNvSpPr/>
          <p:nvPr/>
        </p:nvSpPr>
        <p:spPr>
          <a:xfrm>
            <a:off x="653382" y="2831404"/>
            <a:ext cx="1965943" cy="6438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215903" y="2968392"/>
            <a:ext cx="11128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Go up</a:t>
            </a:r>
            <a:endParaRPr lang="en-US" sz="1800" dirty="0"/>
          </a:p>
        </p:txBody>
      </p:sp>
      <p:sp>
        <p:nvSpPr>
          <p:cNvPr id="170" name="Rectangle 169"/>
          <p:cNvSpPr/>
          <p:nvPr/>
        </p:nvSpPr>
        <p:spPr>
          <a:xfrm>
            <a:off x="334460" y="2599060"/>
            <a:ext cx="2562479" cy="392165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740827" y="2599060"/>
            <a:ext cx="1112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Repeat 5</a:t>
            </a: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653383" y="4507289"/>
            <a:ext cx="1965943" cy="6729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683522" y="4340191"/>
            <a:ext cx="1112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Repeat5</a:t>
            </a:r>
            <a:endParaRPr lang="en-US" sz="1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963626" y="4743625"/>
            <a:ext cx="11128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Go down</a:t>
            </a:r>
            <a:endParaRPr lang="en-US" sz="1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653383" y="5289471"/>
            <a:ext cx="11128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Pick up</a:t>
            </a:r>
            <a:endParaRPr lang="en-US" sz="1800" dirty="0"/>
          </a:p>
        </p:txBody>
      </p:sp>
      <p:sp>
        <p:nvSpPr>
          <p:cNvPr id="182" name="Rectangle 181"/>
          <p:cNvSpPr/>
          <p:nvPr/>
        </p:nvSpPr>
        <p:spPr>
          <a:xfrm>
            <a:off x="653383" y="3676259"/>
            <a:ext cx="1965943" cy="6729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683522" y="3509161"/>
            <a:ext cx="1112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Repeat 2</a:t>
            </a:r>
            <a:endParaRPr lang="en-US" sz="1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963626" y="3912595"/>
            <a:ext cx="11128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Go right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658060" y="2340672"/>
            <a:ext cx="111280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Repeat 4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2"/>
          <p:cNvSpPr/>
          <p:nvPr/>
        </p:nvSpPr>
        <p:spPr>
          <a:xfrm>
            <a:off x="713921" y="50829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2"/>
          <p:cNvSpPr/>
          <p:nvPr/>
        </p:nvSpPr>
        <p:spPr>
          <a:xfrm>
            <a:off x="3156610" y="51154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2"/>
          <p:cNvSpPr txBox="1"/>
          <p:nvPr/>
        </p:nvSpPr>
        <p:spPr>
          <a:xfrm>
            <a:off x="741821" y="56504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2"/>
          <p:cNvSpPr txBox="1"/>
          <p:nvPr/>
        </p:nvSpPr>
        <p:spPr>
          <a:xfrm>
            <a:off x="2007491" y="56504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2"/>
          <p:cNvSpPr txBox="1"/>
          <p:nvPr/>
        </p:nvSpPr>
        <p:spPr>
          <a:xfrm>
            <a:off x="3380880" y="79912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2"/>
          <p:cNvSpPr txBox="1"/>
          <p:nvPr/>
        </p:nvSpPr>
        <p:spPr>
          <a:xfrm>
            <a:off x="4752480" y="79912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2"/>
          <p:cNvSpPr txBox="1"/>
          <p:nvPr/>
        </p:nvSpPr>
        <p:spPr>
          <a:xfrm>
            <a:off x="3175261" y="16733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2"/>
          <p:cNvSpPr txBox="1"/>
          <p:nvPr/>
        </p:nvSpPr>
        <p:spPr>
          <a:xfrm>
            <a:off x="2007491" y="15675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2"/>
          <p:cNvSpPr txBox="1"/>
          <p:nvPr/>
        </p:nvSpPr>
        <p:spPr>
          <a:xfrm>
            <a:off x="620242" y="15243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2"/>
          <p:cNvSpPr txBox="1"/>
          <p:nvPr/>
        </p:nvSpPr>
        <p:spPr>
          <a:xfrm>
            <a:off x="3380880" y="131347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2"/>
          <p:cNvSpPr txBox="1"/>
          <p:nvPr/>
        </p:nvSpPr>
        <p:spPr>
          <a:xfrm>
            <a:off x="6050315" y="80459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2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2"/>
          <p:cNvSpPr txBox="1"/>
          <p:nvPr/>
        </p:nvSpPr>
        <p:spPr>
          <a:xfrm>
            <a:off x="3380880" y="177761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2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2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22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2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2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2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2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2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2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2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2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2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2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2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2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2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2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2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22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2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2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2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22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2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2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2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2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2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2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2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2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2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2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2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2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2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2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2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2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2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2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2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2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2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2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2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2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22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22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22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22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22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22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22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22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22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2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22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22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22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22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22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22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2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2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2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2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2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2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22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2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2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2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2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2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22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22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2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22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2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2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2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2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2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2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22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2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2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22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22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22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2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22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2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22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2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2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2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2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2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22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2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22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22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22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22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22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2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22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22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22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22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22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22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22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2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22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22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22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22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22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22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22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22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22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22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22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22"/>
          <p:cNvSpPr/>
          <p:nvPr/>
        </p:nvSpPr>
        <p:spPr>
          <a:xfrm>
            <a:off x="4105409" y="4731638"/>
            <a:ext cx="3686310" cy="186837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22"/>
          <p:cNvSpPr/>
          <p:nvPr/>
        </p:nvSpPr>
        <p:spPr>
          <a:xfrm>
            <a:off x="7529135" y="2855844"/>
            <a:ext cx="4390670" cy="373341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7" name="Google Shape;867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619" y="339888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618" y="389043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923" y="2903217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9" y="338823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8" y="3879791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21716" y="2842483"/>
            <a:ext cx="2222734" cy="108696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0242" y="2619410"/>
            <a:ext cx="1012841" cy="43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Repeat2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982451" y="3064668"/>
            <a:ext cx="1012841" cy="3235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down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983062" y="3478703"/>
            <a:ext cx="1012841" cy="3186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Pick up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16896" y="4156609"/>
            <a:ext cx="2227554" cy="69248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15422" y="3933536"/>
            <a:ext cx="1012841" cy="43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Repeat 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977631" y="4378794"/>
            <a:ext cx="1012841" cy="3235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right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24126" y="5115050"/>
            <a:ext cx="2222734" cy="108696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22652" y="4891977"/>
            <a:ext cx="1012841" cy="43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Repeat2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984861" y="5337235"/>
            <a:ext cx="1012841" cy="3235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Pick up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985472" y="5751270"/>
            <a:ext cx="1012841" cy="3186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up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3"/>
          <p:cNvSpPr/>
          <p:nvPr/>
        </p:nvSpPr>
        <p:spPr>
          <a:xfrm>
            <a:off x="4129805" y="92717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23"/>
          <p:cNvSpPr/>
          <p:nvPr/>
        </p:nvSpPr>
        <p:spPr>
          <a:xfrm>
            <a:off x="6710742" y="44963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23"/>
          <p:cNvSpPr txBox="1"/>
          <p:nvPr/>
        </p:nvSpPr>
        <p:spPr>
          <a:xfrm>
            <a:off x="4157705" y="98392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23"/>
          <p:cNvSpPr txBox="1"/>
          <p:nvPr/>
        </p:nvSpPr>
        <p:spPr>
          <a:xfrm>
            <a:off x="5423375" y="98392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23"/>
          <p:cNvSpPr txBox="1"/>
          <p:nvPr/>
        </p:nvSpPr>
        <p:spPr>
          <a:xfrm>
            <a:off x="6935012" y="73721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23"/>
          <p:cNvSpPr txBox="1"/>
          <p:nvPr/>
        </p:nvSpPr>
        <p:spPr>
          <a:xfrm>
            <a:off x="8306612" y="73721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23"/>
          <p:cNvSpPr txBox="1"/>
          <p:nvPr/>
        </p:nvSpPr>
        <p:spPr>
          <a:xfrm>
            <a:off x="6729393" y="10542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23"/>
          <p:cNvSpPr txBox="1"/>
          <p:nvPr/>
        </p:nvSpPr>
        <p:spPr>
          <a:xfrm>
            <a:off x="5423375" y="57563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23"/>
          <p:cNvSpPr txBox="1"/>
          <p:nvPr/>
        </p:nvSpPr>
        <p:spPr>
          <a:xfrm>
            <a:off x="4036126" y="57131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23"/>
          <p:cNvSpPr txBox="1"/>
          <p:nvPr/>
        </p:nvSpPr>
        <p:spPr>
          <a:xfrm>
            <a:off x="6935012" y="125156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23"/>
          <p:cNvSpPr txBox="1"/>
          <p:nvPr/>
        </p:nvSpPr>
        <p:spPr>
          <a:xfrm>
            <a:off x="9604447" y="74268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23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23"/>
          <p:cNvSpPr txBox="1"/>
          <p:nvPr/>
        </p:nvSpPr>
        <p:spPr>
          <a:xfrm>
            <a:off x="6935012" y="171570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23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23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23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23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23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23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23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23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23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23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23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23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23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23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23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23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23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23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23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23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3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3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23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23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23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23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23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23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23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3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3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3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3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3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3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3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3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3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3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3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3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3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3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3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3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3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3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23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23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3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23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23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23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23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23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23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23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23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23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3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23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3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23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23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23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23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23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23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23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23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3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23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23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23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23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23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3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23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23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23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23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23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23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23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23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23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23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23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3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23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23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23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23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23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23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23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23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23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23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23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23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23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23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23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23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23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23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23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3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23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3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23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23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23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23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23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23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23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23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23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23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23"/>
          <p:cNvSpPr/>
          <p:nvPr/>
        </p:nvSpPr>
        <p:spPr>
          <a:xfrm>
            <a:off x="4105409" y="5665698"/>
            <a:ext cx="3686310" cy="9343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23"/>
          <p:cNvSpPr/>
          <p:nvPr/>
        </p:nvSpPr>
        <p:spPr>
          <a:xfrm>
            <a:off x="7529135" y="2855844"/>
            <a:ext cx="4390670" cy="374416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3" name="Google Shape;1013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018" y="436242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017" y="485398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923" y="2903217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9" y="338823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8" y="3879791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23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23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23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23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23"/>
          <p:cNvSpPr txBox="1"/>
          <p:nvPr/>
        </p:nvSpPr>
        <p:spPr>
          <a:xfrm>
            <a:off x="8306611" y="1231391"/>
            <a:ext cx="100700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23"/>
          <p:cNvSpPr txBox="1"/>
          <p:nvPr/>
        </p:nvSpPr>
        <p:spPr>
          <a:xfrm>
            <a:off x="7623671" y="2432531"/>
            <a:ext cx="356770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DROP ALL DIAMONDS TO THE GREEN CELLS</a:t>
            </a:r>
            <a:endParaRPr sz="1500" i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23"/>
          <p:cNvSpPr txBox="1"/>
          <p:nvPr/>
        </p:nvSpPr>
        <p:spPr>
          <a:xfrm>
            <a:off x="8306611" y="170283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5508" y="737213"/>
            <a:ext cx="2399642" cy="5038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5508" y="482457"/>
            <a:ext cx="1230757" cy="3099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repeat5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50665" y="896511"/>
            <a:ext cx="1230757" cy="3190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Go right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867" y="1400351"/>
            <a:ext cx="2379373" cy="296207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51872" y="1282029"/>
            <a:ext cx="1182228" cy="2802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Repeat4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405670" y="2320629"/>
            <a:ext cx="1210875" cy="1999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Repeat1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130487" y="1564188"/>
            <a:ext cx="1230757" cy="3190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Go down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140293" y="1919376"/>
            <a:ext cx="1230757" cy="3190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Pick up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930719" y="2501767"/>
            <a:ext cx="1789900" cy="5221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196885" y="2685968"/>
            <a:ext cx="1230757" cy="24067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Go left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12097" y="2372851"/>
            <a:ext cx="1230757" cy="2406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Repeat 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956721" y="3505530"/>
            <a:ext cx="1789900" cy="692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222887" y="3775120"/>
            <a:ext cx="1230757" cy="3190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Go right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038099" y="3376614"/>
            <a:ext cx="1230757" cy="31900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Repeat 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154718" y="3095928"/>
            <a:ext cx="1230757" cy="3190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drop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4"/>
          <p:cNvSpPr/>
          <p:nvPr/>
        </p:nvSpPr>
        <p:spPr>
          <a:xfrm>
            <a:off x="4105042" y="475053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24"/>
          <p:cNvSpPr/>
          <p:nvPr/>
        </p:nvSpPr>
        <p:spPr>
          <a:xfrm>
            <a:off x="6547731" y="478303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4"/>
          <p:cNvSpPr txBox="1"/>
          <p:nvPr/>
        </p:nvSpPr>
        <p:spPr>
          <a:xfrm>
            <a:off x="4132942" y="531803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24"/>
          <p:cNvSpPr txBox="1"/>
          <p:nvPr/>
        </p:nvSpPr>
        <p:spPr>
          <a:xfrm>
            <a:off x="5398612" y="531803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24"/>
          <p:cNvSpPr txBox="1"/>
          <p:nvPr/>
        </p:nvSpPr>
        <p:spPr>
          <a:xfrm>
            <a:off x="6772001" y="76588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8143601" y="76588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24"/>
          <p:cNvSpPr txBox="1"/>
          <p:nvPr/>
        </p:nvSpPr>
        <p:spPr>
          <a:xfrm>
            <a:off x="6566382" y="134097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24"/>
          <p:cNvSpPr txBox="1"/>
          <p:nvPr/>
        </p:nvSpPr>
        <p:spPr>
          <a:xfrm>
            <a:off x="5398612" y="123513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24"/>
          <p:cNvSpPr txBox="1"/>
          <p:nvPr/>
        </p:nvSpPr>
        <p:spPr>
          <a:xfrm>
            <a:off x="4011363" y="119194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24"/>
          <p:cNvSpPr txBox="1"/>
          <p:nvPr/>
        </p:nvSpPr>
        <p:spPr>
          <a:xfrm>
            <a:off x="6772001" y="1280234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24"/>
          <p:cNvSpPr txBox="1"/>
          <p:nvPr/>
        </p:nvSpPr>
        <p:spPr>
          <a:xfrm>
            <a:off x="9441436" y="771356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24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24"/>
          <p:cNvSpPr txBox="1"/>
          <p:nvPr/>
        </p:nvSpPr>
        <p:spPr>
          <a:xfrm>
            <a:off x="6772001" y="1744374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24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24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24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24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24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24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24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24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24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24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24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24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24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24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24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24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24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24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24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24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24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4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24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24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24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4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24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24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24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24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4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24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4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24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24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24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4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24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24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24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4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24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24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24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24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24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24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24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24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24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24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24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24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4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24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24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24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24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24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24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24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24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24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24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24"/>
          <p:cNvSpPr/>
          <p:nvPr/>
        </p:nvSpPr>
        <p:spPr>
          <a:xfrm>
            <a:off x="4106271" y="3797324"/>
            <a:ext cx="488292" cy="4636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24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24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24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24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24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24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24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24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24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24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24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24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24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24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24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24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24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24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24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24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24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24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24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24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24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24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24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24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24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24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24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24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24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24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24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24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24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24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24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24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24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24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24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24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24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24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4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24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24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24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24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24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24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24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24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24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24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24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24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24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24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24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24"/>
          <p:cNvSpPr/>
          <p:nvPr/>
        </p:nvSpPr>
        <p:spPr>
          <a:xfrm>
            <a:off x="5096162" y="6128952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0" name="Google Shape;117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5232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0504" y="6238544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24"/>
          <p:cNvSpPr/>
          <p:nvPr/>
        </p:nvSpPr>
        <p:spPr>
          <a:xfrm>
            <a:off x="6083379" y="6121982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24"/>
          <p:cNvSpPr/>
          <p:nvPr/>
        </p:nvSpPr>
        <p:spPr>
          <a:xfrm>
            <a:off x="7040421" y="5658082"/>
            <a:ext cx="4879384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24"/>
          <p:cNvSpPr/>
          <p:nvPr/>
        </p:nvSpPr>
        <p:spPr>
          <a:xfrm>
            <a:off x="7051916" y="521502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24"/>
          <p:cNvSpPr/>
          <p:nvPr/>
        </p:nvSpPr>
        <p:spPr>
          <a:xfrm>
            <a:off x="8039133" y="520805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24"/>
          <p:cNvSpPr/>
          <p:nvPr/>
        </p:nvSpPr>
        <p:spPr>
          <a:xfrm>
            <a:off x="8975884" y="4751128"/>
            <a:ext cx="2955416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24"/>
          <p:cNvSpPr/>
          <p:nvPr/>
        </p:nvSpPr>
        <p:spPr>
          <a:xfrm>
            <a:off x="8982094" y="428690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24"/>
          <p:cNvSpPr/>
          <p:nvPr/>
        </p:nvSpPr>
        <p:spPr>
          <a:xfrm>
            <a:off x="9969311" y="427993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9" name="Google Shape;1179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1489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538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6795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0473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6730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39858" y="266019"/>
            <a:ext cx="1156415" cy="26504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Go right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39858" y="601671"/>
            <a:ext cx="983673" cy="24938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Go up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1481" y="3892842"/>
            <a:ext cx="1801091" cy="8004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1083317" y="4168128"/>
            <a:ext cx="1156415" cy="353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right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481" y="3739108"/>
            <a:ext cx="1091520" cy="35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Repeat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91480" y="4841956"/>
            <a:ext cx="1156415" cy="353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down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91480" y="5170171"/>
            <a:ext cx="1156415" cy="353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Pick up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72907" y="5703787"/>
            <a:ext cx="1801091" cy="8004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064743" y="5979073"/>
            <a:ext cx="815213" cy="353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up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572907" y="5550053"/>
            <a:ext cx="1091520" cy="35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Repeat </a:t>
            </a:r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647" y="1496291"/>
            <a:ext cx="2479535" cy="5007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053" y="1282874"/>
            <a:ext cx="1144038" cy="3094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Repeat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23023" y="1755915"/>
            <a:ext cx="1801091" cy="8004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914859" y="2031201"/>
            <a:ext cx="1156415" cy="353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right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23023" y="1602181"/>
            <a:ext cx="1091520" cy="35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Repeat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26586" y="2678042"/>
            <a:ext cx="1156415" cy="353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down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26586" y="3006257"/>
            <a:ext cx="1156415" cy="353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Pick up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49205" y="3388902"/>
            <a:ext cx="815213" cy="3537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 up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25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1189" name="Google Shape;1189;p25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Review this lesson.</a:t>
            </a:r>
            <a:endParaRPr/>
          </a:p>
        </p:txBody>
      </p:sp>
      <p:sp>
        <p:nvSpPr>
          <p:cNvPr id="1190" name="Google Shape;1190;p25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Finish all challenges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25"/>
          <p:cNvSpPr txBox="1"/>
          <p:nvPr/>
        </p:nvSpPr>
        <p:spPr>
          <a:xfrm>
            <a:off x="2478138" y="4257675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Submit your 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1192" name="Google Shape;119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25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1194" name="Google Shape;119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25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844849" y="708837"/>
            <a:ext cx="320074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ASK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YOUR FRIENDS</a:t>
            </a:r>
            <a:endParaRPr dirty="0"/>
          </a:p>
        </p:txBody>
      </p:sp>
      <p:sp>
        <p:nvSpPr>
          <p:cNvPr id="135" name="Google Shape;135;p3" descr="Image result for remember ic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 descr="Image result for think icon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1986" y="3592107"/>
            <a:ext cx="2114246" cy="21142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3"/>
          <p:cNvCxnSpPr/>
          <p:nvPr/>
        </p:nvCxnSpPr>
        <p:spPr>
          <a:xfrm>
            <a:off x="4459516" y="312738"/>
            <a:ext cx="25218" cy="6107112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413" y="2970820"/>
            <a:ext cx="2580717" cy="2848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/>
          <p:nvPr/>
        </p:nvSpPr>
        <p:spPr>
          <a:xfrm>
            <a:off x="5325589" y="708837"/>
            <a:ext cx="194636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endParaRPr/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7582" y="3366293"/>
            <a:ext cx="20574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/>
          <p:nvPr/>
        </p:nvSpPr>
        <p:spPr>
          <a:xfrm>
            <a:off x="9559156" y="708837"/>
            <a:ext cx="125425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</a:t>
            </a:r>
            <a:endParaRPr/>
          </a:p>
        </p:txBody>
      </p:sp>
      <p:cxnSp>
        <p:nvCxnSpPr>
          <p:cNvPr id="143" name="Google Shape;143;p3"/>
          <p:cNvCxnSpPr/>
          <p:nvPr/>
        </p:nvCxnSpPr>
        <p:spPr>
          <a:xfrm>
            <a:off x="8558815" y="312738"/>
            <a:ext cx="25218" cy="6107112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3"/>
          <p:cNvSpPr/>
          <p:nvPr/>
        </p:nvSpPr>
        <p:spPr>
          <a:xfrm>
            <a:off x="1136085" y="5958185"/>
            <a:ext cx="25024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BY YOURSELF</a:t>
            </a: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9293882" y="5950999"/>
            <a:ext cx="20944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GIVE 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/>
        </p:nvSpPr>
        <p:spPr>
          <a:xfrm>
            <a:off x="3430640" y="1531630"/>
            <a:ext cx="6717912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QUIZES                          30 %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EXAMS                          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MIDTERM                 20 %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FINAL                         40 %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PARTICIPATION            10 %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3634896" y="123464"/>
            <a:ext cx="548878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dirty="0"/>
          </a:p>
        </p:txBody>
      </p:sp>
      <p:sp>
        <p:nvSpPr>
          <p:cNvPr id="152" name="Google Shape;152;p4" descr="Image result for challenge icon"/>
          <p:cNvSpPr/>
          <p:nvPr/>
        </p:nvSpPr>
        <p:spPr>
          <a:xfrm>
            <a:off x="250825" y="-30480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2902" y="2589138"/>
            <a:ext cx="747305" cy="74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3628" y="4764395"/>
            <a:ext cx="486579" cy="54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73763" y="1610148"/>
            <a:ext cx="481479" cy="481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4379394" y="5962919"/>
            <a:ext cx="33197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QUIZ every 2 weeks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763916" y="2274838"/>
            <a:ext cx="580171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algorithm ? 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754743" y="1926772"/>
            <a:ext cx="998623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/>
        </p:nvSpPr>
        <p:spPr>
          <a:xfrm>
            <a:off x="2013743" y="748730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-US"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list of steps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accomplish an </a:t>
            </a:r>
            <a:r>
              <a:rPr lang="en-US" sz="3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36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1556102" y="541827"/>
            <a:ext cx="9304134" cy="1553673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7747074" y="3250045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8366546" y="3374578"/>
            <a:ext cx="11734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Wake up</a:t>
            </a:r>
            <a:endParaRPr dirty="0"/>
          </a:p>
        </p:txBody>
      </p:sp>
      <p:sp>
        <p:nvSpPr>
          <p:cNvPr id="172" name="Google Shape;172;p6"/>
          <p:cNvSpPr/>
          <p:nvPr/>
        </p:nvSpPr>
        <p:spPr>
          <a:xfrm>
            <a:off x="1556102" y="3292966"/>
            <a:ext cx="3658278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2261596" y="3331792"/>
            <a:ext cx="14608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PNC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2542428" y="2475136"/>
            <a:ext cx="16849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47074" y="4211046"/>
            <a:ext cx="2240120" cy="4625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8194289" y="4310141"/>
            <a:ext cx="15452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shower</a:t>
            </a:r>
            <a:endParaRPr dirty="0"/>
          </a:p>
        </p:txBody>
      </p:sp>
      <p:sp>
        <p:nvSpPr>
          <p:cNvPr id="177" name="Google Shape;177;p6"/>
          <p:cNvSpPr/>
          <p:nvPr/>
        </p:nvSpPr>
        <p:spPr>
          <a:xfrm>
            <a:off x="7747074" y="5172047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414325" y="5297870"/>
            <a:ext cx="1197030" cy="36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bike</a:t>
            </a:r>
            <a:endParaRPr dirty="0"/>
          </a:p>
        </p:txBody>
      </p:sp>
      <p:sp>
        <p:nvSpPr>
          <p:cNvPr id="179" name="Google Shape;179;p6"/>
          <p:cNvSpPr/>
          <p:nvPr/>
        </p:nvSpPr>
        <p:spPr>
          <a:xfrm>
            <a:off x="7747074" y="6133048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7913739" y="6283018"/>
            <a:ext cx="2030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good morniiiing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6"/>
          <p:cNvCxnSpPr>
            <a:cxnSpLocks/>
            <a:stCxn id="170" idx="2"/>
            <a:endCxn id="175" idx="0"/>
          </p:cNvCxnSpPr>
          <p:nvPr/>
        </p:nvCxnSpPr>
        <p:spPr>
          <a:xfrm>
            <a:off x="8867134" y="3793457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2" name="Google Shape;182;p6"/>
          <p:cNvCxnSpPr/>
          <p:nvPr/>
        </p:nvCxnSpPr>
        <p:spPr>
          <a:xfrm>
            <a:off x="8867134" y="4754458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183;p6"/>
          <p:cNvCxnSpPr/>
          <p:nvPr/>
        </p:nvCxnSpPr>
        <p:spPr>
          <a:xfrm>
            <a:off x="8897691" y="5715459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" name="Google Shape;184;p6"/>
          <p:cNvSpPr txBox="1"/>
          <p:nvPr/>
        </p:nvSpPr>
        <p:spPr>
          <a:xfrm>
            <a:off x="8217636" y="2575423"/>
            <a:ext cx="9896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2635945" y="1737063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3034685" y="1854880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3500705" y="-12868"/>
            <a:ext cx="56891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will be the robot at the end of the program ?</a:t>
            </a:r>
            <a:endParaRPr/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/>
          <p:nvPr/>
        </p:nvSpPr>
        <p:spPr>
          <a:xfrm>
            <a:off x="2635945" y="2552344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3034685" y="2670161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2635945" y="3370537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3034685" y="3488354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745153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8082601" y="455890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871366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9344731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9975796" y="455890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745153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8082601" y="396526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871366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9344731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9975796" y="39652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745153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8082601" y="3356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871366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9344731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9975796" y="3356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745153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082601" y="27632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871366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9344731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9975796" y="276323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7772" y="28574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7"/>
          <p:cNvSpPr txBox="1"/>
          <p:nvPr/>
        </p:nvSpPr>
        <p:spPr>
          <a:xfrm>
            <a:off x="7710073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19" name="Google Shape;219;p7"/>
          <p:cNvSpPr txBox="1"/>
          <p:nvPr/>
        </p:nvSpPr>
        <p:spPr>
          <a:xfrm>
            <a:off x="8312066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8914059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9516052" y="2281751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10127661" y="2281751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223" name="Google Shape;223;p7"/>
          <p:cNvCxnSpPr/>
          <p:nvPr/>
        </p:nvCxnSpPr>
        <p:spPr>
          <a:xfrm flipH="1">
            <a:off x="3438965" y="227389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4" name="Google Shape;224;p7"/>
          <p:cNvCxnSpPr/>
          <p:nvPr/>
        </p:nvCxnSpPr>
        <p:spPr>
          <a:xfrm flipH="1">
            <a:off x="3447749" y="1422371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5" name="Google Shape;225;p7"/>
          <p:cNvCxnSpPr/>
          <p:nvPr/>
        </p:nvCxnSpPr>
        <p:spPr>
          <a:xfrm flipH="1">
            <a:off x="3444407" y="309575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6" name="Google Shape;226;p7"/>
          <p:cNvSpPr txBox="1"/>
          <p:nvPr/>
        </p:nvSpPr>
        <p:spPr>
          <a:xfrm>
            <a:off x="6974524" y="29597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7" name="Google Shape;227;p7"/>
          <p:cNvSpPr txBox="1"/>
          <p:nvPr/>
        </p:nvSpPr>
        <p:spPr>
          <a:xfrm>
            <a:off x="6967624" y="351735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6984284" y="41177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9" name="Google Shape;229;p7"/>
          <p:cNvSpPr txBox="1"/>
          <p:nvPr/>
        </p:nvSpPr>
        <p:spPr>
          <a:xfrm>
            <a:off x="6977384" y="467541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/>
          <p:nvPr/>
        </p:nvSpPr>
        <p:spPr>
          <a:xfrm>
            <a:off x="2635945" y="1737063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3034685" y="1854880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3500705" y="-12868"/>
            <a:ext cx="5689120" cy="131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Monday, where will be the robot at the end of the program ?</a:t>
            </a:r>
            <a:endParaRPr/>
          </a:p>
        </p:txBody>
      </p:sp>
      <p:pic>
        <p:nvPicPr>
          <p:cNvPr id="237" name="Google Shape;23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8"/>
          <p:cNvSpPr/>
          <p:nvPr/>
        </p:nvSpPr>
        <p:spPr>
          <a:xfrm>
            <a:off x="2635945" y="2552344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3034685" y="2670161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2767019" y="3353656"/>
            <a:ext cx="1429279" cy="1281423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2913909" y="3770101"/>
            <a:ext cx="1131785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=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TUESDAY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8"/>
          <p:cNvSpPr/>
          <p:nvPr/>
        </p:nvSpPr>
        <p:spPr>
          <a:xfrm>
            <a:off x="1560742" y="4872705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1959482" y="4990522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cxnSp>
        <p:nvCxnSpPr>
          <p:cNvPr id="244" name="Google Shape;244;p8"/>
          <p:cNvCxnSpPr/>
          <p:nvPr/>
        </p:nvCxnSpPr>
        <p:spPr>
          <a:xfrm>
            <a:off x="2217424" y="5722087"/>
            <a:ext cx="289583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p8"/>
          <p:cNvSpPr/>
          <p:nvPr/>
        </p:nvSpPr>
        <p:spPr>
          <a:xfrm>
            <a:off x="2824736" y="6033480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3223476" y="6151297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cxnSp>
        <p:nvCxnSpPr>
          <p:cNvPr id="247" name="Google Shape;247;p8"/>
          <p:cNvCxnSpPr/>
          <p:nvPr/>
        </p:nvCxnSpPr>
        <p:spPr>
          <a:xfrm flipH="1">
            <a:off x="2644921" y="4285068"/>
            <a:ext cx="472304" cy="50933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8"/>
          <p:cNvCxnSpPr/>
          <p:nvPr/>
        </p:nvCxnSpPr>
        <p:spPr>
          <a:xfrm>
            <a:off x="4138870" y="4205868"/>
            <a:ext cx="473914" cy="509332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8"/>
          <p:cNvSpPr txBox="1"/>
          <p:nvPr/>
        </p:nvSpPr>
        <p:spPr>
          <a:xfrm>
            <a:off x="4497325" y="4139392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250" name="Google Shape;250;p8"/>
          <p:cNvSpPr txBox="1"/>
          <p:nvPr/>
        </p:nvSpPr>
        <p:spPr>
          <a:xfrm>
            <a:off x="2214927" y="4182764"/>
            <a:ext cx="6058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745153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8082601" y="455890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871366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9344731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9975796" y="455890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745153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8082601" y="396526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871366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9344731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9975796" y="39652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745153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8082601" y="3356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871366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9344731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9975796" y="3356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745153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8082601" y="27632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871366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9344731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9975796" y="276323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7772" y="28574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8"/>
          <p:cNvSpPr txBox="1"/>
          <p:nvPr/>
        </p:nvSpPr>
        <p:spPr>
          <a:xfrm>
            <a:off x="7710073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73" name="Google Shape;273;p8"/>
          <p:cNvSpPr txBox="1"/>
          <p:nvPr/>
        </p:nvSpPr>
        <p:spPr>
          <a:xfrm>
            <a:off x="8312066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74" name="Google Shape;274;p8"/>
          <p:cNvSpPr txBox="1"/>
          <p:nvPr/>
        </p:nvSpPr>
        <p:spPr>
          <a:xfrm>
            <a:off x="8914059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75" name="Google Shape;275;p8"/>
          <p:cNvSpPr txBox="1"/>
          <p:nvPr/>
        </p:nvSpPr>
        <p:spPr>
          <a:xfrm>
            <a:off x="9516052" y="2281751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76" name="Google Shape;276;p8"/>
          <p:cNvSpPr txBox="1"/>
          <p:nvPr/>
        </p:nvSpPr>
        <p:spPr>
          <a:xfrm>
            <a:off x="10127661" y="2281751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277" name="Google Shape;277;p8"/>
          <p:cNvCxnSpPr/>
          <p:nvPr/>
        </p:nvCxnSpPr>
        <p:spPr>
          <a:xfrm flipH="1">
            <a:off x="3438965" y="227389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8" name="Google Shape;278;p8"/>
          <p:cNvCxnSpPr/>
          <p:nvPr/>
        </p:nvCxnSpPr>
        <p:spPr>
          <a:xfrm flipH="1">
            <a:off x="3447749" y="1422371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9" name="Google Shape;279;p8"/>
          <p:cNvCxnSpPr/>
          <p:nvPr/>
        </p:nvCxnSpPr>
        <p:spPr>
          <a:xfrm flipH="1">
            <a:off x="3491701" y="3070614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0" name="Google Shape;280;p8"/>
          <p:cNvCxnSpPr/>
          <p:nvPr/>
        </p:nvCxnSpPr>
        <p:spPr>
          <a:xfrm flipH="1">
            <a:off x="2530522" y="5424493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1" name="Google Shape;281;p8"/>
          <p:cNvCxnSpPr/>
          <p:nvPr/>
        </p:nvCxnSpPr>
        <p:spPr>
          <a:xfrm>
            <a:off x="4601420" y="4755543"/>
            <a:ext cx="11364" cy="9615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2" name="Google Shape;282;p8"/>
          <p:cNvCxnSpPr/>
          <p:nvPr/>
        </p:nvCxnSpPr>
        <p:spPr>
          <a:xfrm flipH="1">
            <a:off x="3633198" y="5758698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3" name="Google Shape;283;p8"/>
          <p:cNvSpPr txBox="1"/>
          <p:nvPr/>
        </p:nvSpPr>
        <p:spPr>
          <a:xfrm>
            <a:off x="6974524" y="29597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4" name="Google Shape;284;p8"/>
          <p:cNvSpPr txBox="1"/>
          <p:nvPr/>
        </p:nvSpPr>
        <p:spPr>
          <a:xfrm>
            <a:off x="6967624" y="351735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5" name="Google Shape;285;p8"/>
          <p:cNvSpPr txBox="1"/>
          <p:nvPr/>
        </p:nvSpPr>
        <p:spPr>
          <a:xfrm>
            <a:off x="6984284" y="41177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6" name="Google Shape;286;p8"/>
          <p:cNvSpPr txBox="1"/>
          <p:nvPr/>
        </p:nvSpPr>
        <p:spPr>
          <a:xfrm>
            <a:off x="6977384" y="467541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9"/>
          <p:cNvSpPr txBox="1"/>
          <p:nvPr/>
        </p:nvSpPr>
        <p:spPr>
          <a:xfrm>
            <a:off x="3696532" y="240262"/>
            <a:ext cx="56891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diamonds left at the end of program ?</a:t>
            </a:r>
            <a:endParaRPr/>
          </a:p>
        </p:txBody>
      </p:sp>
      <p:sp>
        <p:nvSpPr>
          <p:cNvPr id="293" name="Google Shape;293;p9"/>
          <p:cNvSpPr/>
          <p:nvPr/>
        </p:nvSpPr>
        <p:spPr>
          <a:xfrm>
            <a:off x="6104462" y="42785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6735527" y="42785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7366592" y="42785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7366592" y="36722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7366592" y="306479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7997657" y="306478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8628722" y="306479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304" y="438378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66653" y="4399411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304" y="379129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4326" y="315115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9"/>
          <p:cNvSpPr/>
          <p:nvPr/>
        </p:nvSpPr>
        <p:spPr>
          <a:xfrm>
            <a:off x="1267598" y="1959971"/>
            <a:ext cx="4205799" cy="3742329"/>
          </a:xfrm>
          <a:prstGeom prst="roundRect">
            <a:avLst>
              <a:gd name="adj" fmla="val 8994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9"/>
          <p:cNvSpPr txBox="1"/>
          <p:nvPr/>
        </p:nvSpPr>
        <p:spPr>
          <a:xfrm>
            <a:off x="1857816" y="223670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9"/>
          <p:cNvSpPr txBox="1"/>
          <p:nvPr/>
        </p:nvSpPr>
        <p:spPr>
          <a:xfrm>
            <a:off x="1857816" y="274573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1857816" y="3826827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9"/>
          <p:cNvSpPr txBox="1"/>
          <p:nvPr/>
        </p:nvSpPr>
        <p:spPr>
          <a:xfrm>
            <a:off x="1857816" y="32710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9"/>
          <p:cNvSpPr txBox="1"/>
          <p:nvPr/>
        </p:nvSpPr>
        <p:spPr>
          <a:xfrm>
            <a:off x="1857816" y="4399411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1893765" y="496253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795</Words>
  <Application>Microsoft Office PowerPoint</Application>
  <PresentationFormat>Widescreen</PresentationFormat>
  <Paragraphs>335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Lemon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46</cp:revision>
  <dcterms:created xsi:type="dcterms:W3CDTF">2020-01-29T00:40:08Z</dcterms:created>
  <dcterms:modified xsi:type="dcterms:W3CDTF">2023-06-20T08:25:59Z</dcterms:modified>
</cp:coreProperties>
</file>