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C8hI4tDlb85MBQK7n1U4YRrS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971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6" name="Google Shape;4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2" name="Google Shape;5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3" name="Google Shape;7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4" name="Google Shape;8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851810" y="443742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3076080" y="7313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4447680" y="73132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461818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249247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588031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7773506" y="36447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373" y="43709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7"/>
          <p:cNvSpPr txBox="1"/>
          <p:nvPr/>
        </p:nvSpPr>
        <p:spPr>
          <a:xfrm>
            <a:off x="2870461" y="99536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3076080" y="12456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5745515" y="736795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651137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7142441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77350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218" y="43552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777350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404571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903563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966670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297765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092883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6542" y="314471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48145" y="2341419"/>
            <a:ext cx="3449782" cy="80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1382" y="2074172"/>
            <a:ext cx="1526794" cy="52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28247" y="2600026"/>
            <a:ext cx="1526794" cy="39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 right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1557" y="3189480"/>
            <a:ext cx="1526794" cy="39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Pick 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8946" y="3848376"/>
            <a:ext cx="3449782" cy="80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71844" y="3659587"/>
            <a:ext cx="1732902" cy="46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 2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19400" y="4162567"/>
            <a:ext cx="1122480" cy="39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 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218" y="4965866"/>
            <a:ext cx="3449782" cy="80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67455" y="4762229"/>
            <a:ext cx="1396168" cy="46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Repeat5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04672" y="5280057"/>
            <a:ext cx="1347138" cy="39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 right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2802" y="5830155"/>
            <a:ext cx="1526794" cy="39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Pick up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9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/>
          <p:nvPr/>
        </p:nvSpPr>
        <p:spPr>
          <a:xfrm>
            <a:off x="4105042" y="475053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6547731" y="478303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132942" y="531803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5398612" y="531803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6772001" y="76588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8143601" y="76588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6566382" y="134097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5398612" y="123513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4011363" y="119194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6772001" y="128023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9441436" y="771356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6772001" y="1744374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7324"/>
            <a:ext cx="488292" cy="4636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83379" y="612198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39858" y="266019"/>
            <a:ext cx="1156415" cy="2650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39858" y="601671"/>
            <a:ext cx="983673" cy="24938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up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647" y="1496291"/>
            <a:ext cx="2479535" cy="5007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053" y="1282874"/>
            <a:ext cx="1144038" cy="3094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70545" y="1755834"/>
            <a:ext cx="1801091" cy="6434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99072" y="1990402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32011" y="1601565"/>
            <a:ext cx="1091520" cy="35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Repeat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99072" y="2481914"/>
            <a:ext cx="1156415" cy="37392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down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99072" y="2855615"/>
            <a:ext cx="1156415" cy="37392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92882" y="3229544"/>
            <a:ext cx="1156415" cy="37392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/>
          <p:nvPr/>
        </p:nvSpPr>
        <p:spPr>
          <a:xfrm>
            <a:off x="448488" y="4972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891177" y="5004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76388" y="5539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742058" y="5539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115447" y="7880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487047" y="7880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2909828" y="1562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1742058" y="1456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354809" y="1413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3115447" y="13024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784882" y="7935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3509546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142" y="5878134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414061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771675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540274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603380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6664869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9593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792699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8558063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918912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982019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0451257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08232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09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644" y="587030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427" y="586519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031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321" y="587302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1118" y="586251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/>
        </p:nvSpPr>
        <p:spPr>
          <a:xfrm>
            <a:off x="2974521" y="2407194"/>
            <a:ext cx="1205346" cy="31487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14531" y="3058492"/>
            <a:ext cx="1750114" cy="865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35116" y="2815292"/>
            <a:ext cx="1205346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 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66329" y="3187355"/>
            <a:ext cx="1205346" cy="31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09546" y="3494775"/>
            <a:ext cx="1205346" cy="266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12745" y="4328631"/>
            <a:ext cx="1750114" cy="57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14531" y="4081735"/>
            <a:ext cx="1205346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 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48142" y="4482478"/>
            <a:ext cx="1205346" cy="31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24409" y="5045023"/>
            <a:ext cx="1205346" cy="31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/>
          <p:nvPr/>
        </p:nvSpPr>
        <p:spPr>
          <a:xfrm>
            <a:off x="504780" y="5861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47469" y="5893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32680" y="6428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798350" y="6428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171739" y="8769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4543339" y="8769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2966120" y="2451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798350" y="2345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11101" y="2302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3171739" y="13913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5841174" y="8824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68534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936" y="568495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/>
          <p:nvPr/>
        </p:nvSpPr>
        <p:spPr>
          <a:xfrm>
            <a:off x="231640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2947469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57853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20959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4840663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547172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610279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6733857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736492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799598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8627051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925811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988918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0520245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115131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503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0438" y="567712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221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559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849" y="567984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895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06" y="565098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796" y="566932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842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14405" y="3428181"/>
            <a:ext cx="2450771" cy="89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276993" y="3159721"/>
            <a:ext cx="1272082" cy="50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 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16599" y="3596612"/>
            <a:ext cx="1272082" cy="32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27759" y="3949223"/>
            <a:ext cx="1272082" cy="32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Pick up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35035" y="2667974"/>
            <a:ext cx="2457511" cy="587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07865" y="2411255"/>
            <a:ext cx="1272082" cy="50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 </a:t>
            </a:r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45737" y="2831040"/>
            <a:ext cx="1272082" cy="32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839" y="2319246"/>
            <a:ext cx="2804869" cy="2386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35035" y="2189018"/>
            <a:ext cx="1228755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Repeat 3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/>
          <p:nvPr/>
        </p:nvSpPr>
        <p:spPr>
          <a:xfrm>
            <a:off x="349372" y="602944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2792061" y="606194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77272" y="65969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642942" y="659694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3016331" y="89377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4387931" y="8937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2810712" y="261988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1642942" y="251404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255693" y="247085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016331" y="140812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685766" y="89924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6641283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879" y="349042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7272347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7903412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3016331" y="1872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272346" y="39708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7272346" y="45792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272345" y="51778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7272344" y="57862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056" y="589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124" y="3509883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102885" y="3202106"/>
            <a:ext cx="1104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2885" y="3676431"/>
            <a:ext cx="2469115" cy="7593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9325" y="3573814"/>
            <a:ext cx="988460" cy="30777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23528" y="3945522"/>
            <a:ext cx="988460" cy="30777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 down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86918" y="4575634"/>
            <a:ext cx="1104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86918" y="5088073"/>
            <a:ext cx="2469115" cy="7593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03358" y="4985456"/>
            <a:ext cx="988460" cy="30777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07561" y="5357164"/>
            <a:ext cx="768916" cy="30777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 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86918" y="6052076"/>
            <a:ext cx="1104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right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71078" y="6451921"/>
            <a:ext cx="1104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/>
          <p:nvPr/>
        </p:nvSpPr>
        <p:spPr>
          <a:xfrm>
            <a:off x="3257203" y="677086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5734158" y="344206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3285103" y="733836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4550773" y="733836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5958428" y="63178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7330028" y="6317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5752809" y="0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4550773" y="325546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3163524" y="321227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5958428" y="1146137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8627863" y="637259"/>
            <a:ext cx="212571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5958428" y="1610277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5582940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6560816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7529135" y="425724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8507011" y="4257248"/>
            <a:ext cx="497120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221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379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43" y="621245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8227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5408" y="6178341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/>
          <p:nvPr/>
        </p:nvSpPr>
        <p:spPr>
          <a:xfrm>
            <a:off x="9952559" y="2855844"/>
            <a:ext cx="1967245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4119487" y="2860228"/>
            <a:ext cx="5847150" cy="93690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798" y="1548771"/>
            <a:ext cx="2600825" cy="6438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9728" y="1445447"/>
            <a:ext cx="111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Repeat 2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59187" y="1755944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Go right</a:t>
            </a:r>
            <a:endParaRPr lang="en-US" sz="1800" dirty="0"/>
          </a:p>
        </p:txBody>
      </p:sp>
      <p:sp>
        <p:nvSpPr>
          <p:cNvPr id="167" name="Rectangle 166"/>
          <p:cNvSpPr/>
          <p:nvPr/>
        </p:nvSpPr>
        <p:spPr>
          <a:xfrm>
            <a:off x="653382" y="2831404"/>
            <a:ext cx="1965943" cy="6438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5903" y="2968392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Go up</a:t>
            </a:r>
            <a:endParaRPr lang="en-US" sz="1800" dirty="0"/>
          </a:p>
        </p:txBody>
      </p:sp>
      <p:sp>
        <p:nvSpPr>
          <p:cNvPr id="170" name="Rectangle 169"/>
          <p:cNvSpPr/>
          <p:nvPr/>
        </p:nvSpPr>
        <p:spPr>
          <a:xfrm>
            <a:off x="334460" y="2599060"/>
            <a:ext cx="2562479" cy="392165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740827" y="2599060"/>
            <a:ext cx="111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Repeat 5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653383" y="4507289"/>
            <a:ext cx="1965943" cy="6729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683522" y="4340191"/>
            <a:ext cx="111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Repeat5</a:t>
            </a:r>
            <a:endParaRPr lang="en-US" sz="1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63626" y="4743625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Go down</a:t>
            </a:r>
            <a:endParaRPr lang="en-US" sz="1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53383" y="5289471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Pick up</a:t>
            </a:r>
            <a:endParaRPr lang="en-US" sz="1800" dirty="0"/>
          </a:p>
        </p:txBody>
      </p:sp>
      <p:sp>
        <p:nvSpPr>
          <p:cNvPr id="182" name="Rectangle 181"/>
          <p:cNvSpPr/>
          <p:nvPr/>
        </p:nvSpPr>
        <p:spPr>
          <a:xfrm>
            <a:off x="653383" y="3676259"/>
            <a:ext cx="1965943" cy="6729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683522" y="3509161"/>
            <a:ext cx="111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Repeat 2</a:t>
            </a:r>
            <a:endParaRPr lang="en-US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963626" y="3912595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Go right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58060" y="2340672"/>
            <a:ext cx="111280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Repeat 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2"/>
          <p:cNvSpPr/>
          <p:nvPr/>
        </p:nvSpPr>
        <p:spPr>
          <a:xfrm>
            <a:off x="713921" y="5082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3156610" y="5115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41821" y="5650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2007491" y="5650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3380880" y="7991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4752480" y="7991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3175261" y="1673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2007491" y="1567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620242" y="1524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3380880" y="13134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6050315" y="8045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2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3380880" y="17776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2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2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2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2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2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2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2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2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2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2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2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2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2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2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2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2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2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2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2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2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2"/>
          <p:cNvSpPr/>
          <p:nvPr/>
        </p:nvSpPr>
        <p:spPr>
          <a:xfrm>
            <a:off x="4105409" y="4731638"/>
            <a:ext cx="3686310" cy="186837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2"/>
          <p:cNvSpPr/>
          <p:nvPr/>
        </p:nvSpPr>
        <p:spPr>
          <a:xfrm>
            <a:off x="7529135" y="2855844"/>
            <a:ext cx="4390670" cy="373341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9" y="339888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8" y="389043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21716" y="2842483"/>
            <a:ext cx="2222734" cy="108696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0242" y="2619410"/>
            <a:ext cx="1012841" cy="43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82451" y="3064668"/>
            <a:ext cx="1012841" cy="3235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down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83062" y="3478703"/>
            <a:ext cx="1012841" cy="3186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16896" y="4156609"/>
            <a:ext cx="2227554" cy="69248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15422" y="3933536"/>
            <a:ext cx="1012841" cy="43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 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77631" y="4378794"/>
            <a:ext cx="1012841" cy="3235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24126" y="5115050"/>
            <a:ext cx="2222734" cy="108696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22652" y="4891977"/>
            <a:ext cx="1012841" cy="43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84861" y="5337235"/>
            <a:ext cx="1012841" cy="3235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85472" y="5751270"/>
            <a:ext cx="1012841" cy="3186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up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"/>
          <p:cNvSpPr/>
          <p:nvPr/>
        </p:nvSpPr>
        <p:spPr>
          <a:xfrm>
            <a:off x="4129805" y="92717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6710742" y="44963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4157705" y="98392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5423375" y="98392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6935012" y="73721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 txBox="1"/>
          <p:nvPr/>
        </p:nvSpPr>
        <p:spPr>
          <a:xfrm>
            <a:off x="8306612" y="73721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6729393" y="10542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3"/>
          <p:cNvSpPr txBox="1"/>
          <p:nvPr/>
        </p:nvSpPr>
        <p:spPr>
          <a:xfrm>
            <a:off x="5423375" y="57563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 txBox="1"/>
          <p:nvPr/>
        </p:nvSpPr>
        <p:spPr>
          <a:xfrm>
            <a:off x="4036126" y="57131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6935012" y="125156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9604447" y="74268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6935012" y="171570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3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3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3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3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3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3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3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3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3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3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3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3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3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3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3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3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3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3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3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3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3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3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3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3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3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3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3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3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3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3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3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3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3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3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3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3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3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3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3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3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3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3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3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3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3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3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3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3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3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4105409" y="5665698"/>
            <a:ext cx="3686310" cy="9343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7529135" y="2855844"/>
            <a:ext cx="4390670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3" name="Google Shape;1013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8" y="436242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7" y="485398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3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8306611" y="1231391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3"/>
          <p:cNvSpPr txBox="1"/>
          <p:nvPr/>
        </p:nvSpPr>
        <p:spPr>
          <a:xfrm>
            <a:off x="7623671" y="2432531"/>
            <a:ext cx="356770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ALL DIAMONDS TO THE GREEN CELLS</a:t>
            </a:r>
            <a:endParaRPr sz="15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3"/>
          <p:cNvSpPr txBox="1"/>
          <p:nvPr/>
        </p:nvSpPr>
        <p:spPr>
          <a:xfrm>
            <a:off x="8306611" y="170283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508" y="737213"/>
            <a:ext cx="2399642" cy="5038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5508" y="482457"/>
            <a:ext cx="1230757" cy="3099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50665" y="896511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867" y="1400351"/>
            <a:ext cx="2379373" cy="296207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51872" y="1282029"/>
            <a:ext cx="1182228" cy="2802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405670" y="2320629"/>
            <a:ext cx="1210875" cy="1999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30487" y="1564188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down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140293" y="1919376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Pick up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930719" y="2501767"/>
            <a:ext cx="1789900" cy="5221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196885" y="2685968"/>
            <a:ext cx="1230757" cy="2406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left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12097" y="2372851"/>
            <a:ext cx="1230757" cy="2406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 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56721" y="3505530"/>
            <a:ext cx="1789900" cy="692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222887" y="3775120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038099" y="3376614"/>
            <a:ext cx="1230757" cy="31900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 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54718" y="3095928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drop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/>
          <p:nvPr/>
        </p:nvSpPr>
        <p:spPr>
          <a:xfrm>
            <a:off x="4105042" y="475053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6547731" y="478303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132942" y="531803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5398612" y="531803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6772001" y="76588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8143601" y="76588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6566382" y="134097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5398612" y="123513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4011363" y="119194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6772001" y="128023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9441436" y="771356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6772001" y="1744374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7324"/>
            <a:ext cx="488292" cy="4636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83379" y="612198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39858" y="266019"/>
            <a:ext cx="1156415" cy="2650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39858" y="601671"/>
            <a:ext cx="983673" cy="24938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up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481" y="3892842"/>
            <a:ext cx="1801091" cy="8004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083317" y="4168128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481" y="3739108"/>
            <a:ext cx="1091520" cy="35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Repeat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91480" y="4841956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down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91480" y="5170171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72907" y="5703787"/>
            <a:ext cx="1801091" cy="8004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064743" y="5979073"/>
            <a:ext cx="815213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72907" y="5550053"/>
            <a:ext cx="1091520" cy="35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Repeat </a:t>
            </a:r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647" y="1496291"/>
            <a:ext cx="2479535" cy="5007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053" y="1282874"/>
            <a:ext cx="1144038" cy="3094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23023" y="1755915"/>
            <a:ext cx="1801091" cy="8004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914859" y="2031201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23023" y="1602181"/>
            <a:ext cx="1091520" cy="35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Repeat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26586" y="2678042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down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26586" y="3006257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49205" y="3388902"/>
            <a:ext cx="815213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up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1192" name="Google Shape;1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194" name="Google Shape;1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359</Words>
  <Application>Microsoft Office PowerPoint</Application>
  <PresentationFormat>Widescreen</PresentationFormat>
  <Paragraphs>176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46</cp:revision>
  <dcterms:created xsi:type="dcterms:W3CDTF">2020-01-29T00:40:08Z</dcterms:created>
  <dcterms:modified xsi:type="dcterms:W3CDTF">2023-06-07T00:35:31Z</dcterms:modified>
</cp:coreProperties>
</file>