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632423" y="477226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142442" y="633601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778" y="1233148"/>
            <a:ext cx="2903081" cy="8050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4014" y="1047969"/>
            <a:ext cx="7327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white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57357" y="1063358"/>
            <a:ext cx="16625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Has cell on right</a:t>
            </a:r>
            <a:endParaRPr lang="en-US" sz="1600" dirty="0"/>
          </a:p>
        </p:txBody>
      </p:sp>
      <p:sp>
        <p:nvSpPr>
          <p:cNvPr id="44" name="Google Shape;116;p1"/>
          <p:cNvSpPr txBox="1"/>
          <p:nvPr/>
        </p:nvSpPr>
        <p:spPr>
          <a:xfrm>
            <a:off x="1209527" y="1503759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>
            <p:extLst>
              <p:ext uri="{D42A27DB-BD31-4B8C-83A1-F6EECF244321}">
                <p14:modId xmlns:p14="http://schemas.microsoft.com/office/powerpoint/2010/main" val="3043650082"/>
              </p:ext>
            </p:extLst>
          </p:nvPr>
        </p:nvGraphicFramePr>
        <p:xfrm>
          <a:off x="0" y="1760588"/>
          <a:ext cx="8991599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59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9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03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11" y="1726570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8583" y="983674"/>
            <a:ext cx="1842654" cy="37556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93274" y="824345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2818" y="1075946"/>
            <a:ext cx="11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68583" y="1796136"/>
            <a:ext cx="2064326" cy="25541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93274" y="1636808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11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5839" y="2279940"/>
            <a:ext cx="10252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93274" y="2025733"/>
            <a:ext cx="1856506" cy="61430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93273" y="1919845"/>
            <a:ext cx="17318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&lt;have diamond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2716840"/>
            <a:ext cx="1032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foward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7912" y="3208196"/>
            <a:ext cx="1842654" cy="37556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2603" y="3048867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11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2147" y="3300468"/>
            <a:ext cx="11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left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8697" y="3688394"/>
            <a:ext cx="1032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1024239" y="262302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603912" y="122459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293" y="969845"/>
            <a:ext cx="2744303" cy="1264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5764" y="745564"/>
            <a:ext cx="7595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white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034658" y="695135"/>
            <a:ext cx="1905236" cy="43941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Has diamond on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233" y="1253672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82233" y="1666316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Pick up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1127113" y="279168"/>
            <a:ext cx="2905078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7705233" y="1586708"/>
            <a:ext cx="1949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73260" y="1659652"/>
            <a:ext cx="2744303" cy="616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846279" y="1843559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Pick up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26277" y="1066258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28656" y="768257"/>
            <a:ext cx="2744303" cy="71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73260" y="1505508"/>
            <a:ext cx="846089" cy="3710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else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6978" y="563108"/>
            <a:ext cx="7595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white</a:t>
            </a:r>
            <a:endParaRPr lang="en-US" sz="1800" dirty="0"/>
          </a:p>
        </p:txBody>
      </p:sp>
      <p:sp>
        <p:nvSpPr>
          <p:cNvPr id="63" name="Rectangle 62"/>
          <p:cNvSpPr/>
          <p:nvPr/>
        </p:nvSpPr>
        <p:spPr>
          <a:xfrm>
            <a:off x="2053354" y="577007"/>
            <a:ext cx="1905236" cy="43941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Has  on diaond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1142663" y="509920"/>
            <a:ext cx="2905078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330036" y="1659652"/>
            <a:ext cx="2587527" cy="1115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330036" y="1473154"/>
            <a:ext cx="7595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white</a:t>
            </a:r>
            <a:endParaRPr lang="en-US" sz="1800" dirty="0"/>
          </a:p>
        </p:txBody>
      </p:sp>
      <p:sp>
        <p:nvSpPr>
          <p:cNvPr id="152" name="Rectangle 151"/>
          <p:cNvSpPr/>
          <p:nvPr/>
        </p:nvSpPr>
        <p:spPr>
          <a:xfrm>
            <a:off x="2037791" y="1439945"/>
            <a:ext cx="1905236" cy="43941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ysClr val="windowText" lastClr="000000"/>
                </a:solidFill>
              </a:rPr>
              <a:t>Has not diamond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780200" y="1943479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up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80200" y="2356123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5" name="Google Shape;381;p4"/>
          <p:cNvSpPr txBox="1"/>
          <p:nvPr/>
        </p:nvSpPr>
        <p:spPr>
          <a:xfrm>
            <a:off x="2362783" y="3204194"/>
            <a:ext cx="1007007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330036" y="3053017"/>
            <a:ext cx="2612991" cy="56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Google Shape;381;p4"/>
          <p:cNvSpPr txBox="1"/>
          <p:nvPr/>
        </p:nvSpPr>
        <p:spPr>
          <a:xfrm>
            <a:off x="1386200" y="2872229"/>
            <a:ext cx="640104" cy="40011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952272" y="702771"/>
            <a:ext cx="2760746" cy="2819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431;p5"/>
          <p:cNvSpPr txBox="1"/>
          <p:nvPr/>
        </p:nvSpPr>
        <p:spPr>
          <a:xfrm>
            <a:off x="977099" y="468830"/>
            <a:ext cx="2735919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CELL ON RIGHT&gt;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431;p5"/>
          <p:cNvSpPr txBox="1"/>
          <p:nvPr/>
        </p:nvSpPr>
        <p:spPr>
          <a:xfrm>
            <a:off x="1390137" y="1452191"/>
            <a:ext cx="1960070" cy="8309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CAKE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431;p5"/>
          <p:cNvSpPr txBox="1"/>
          <p:nvPr/>
        </p:nvSpPr>
        <p:spPr>
          <a:xfrm>
            <a:off x="1820868" y="1834459"/>
            <a:ext cx="513044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431;p5"/>
          <p:cNvSpPr txBox="1"/>
          <p:nvPr/>
        </p:nvSpPr>
        <p:spPr>
          <a:xfrm>
            <a:off x="1390136" y="2353323"/>
            <a:ext cx="1960071" cy="83095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DIAMOND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431;p5"/>
          <p:cNvSpPr txBox="1"/>
          <p:nvPr/>
        </p:nvSpPr>
        <p:spPr>
          <a:xfrm>
            <a:off x="1820867" y="2735591"/>
            <a:ext cx="1131417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431;p5"/>
          <p:cNvSpPr txBox="1"/>
          <p:nvPr/>
        </p:nvSpPr>
        <p:spPr>
          <a:xfrm>
            <a:off x="1382141" y="960510"/>
            <a:ext cx="1131417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1142663" y="344473"/>
            <a:ext cx="2832861" cy="452427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280479" y="465695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80200" y="1943479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right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70715" y="1659652"/>
            <a:ext cx="2646848" cy="176613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022894" y="1494062"/>
            <a:ext cx="1873535" cy="4078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Has not diamond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3260" y="1494062"/>
            <a:ext cx="719456" cy="40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white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68779" y="2595968"/>
            <a:ext cx="2382786" cy="7954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300271" y="2503327"/>
            <a:ext cx="593347" cy="29420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IF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84144" y="2434719"/>
            <a:ext cx="1873535" cy="4078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Have diamond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59776" y="2931888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Pick up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270715" y="3657078"/>
            <a:ext cx="2513033" cy="7954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331655" y="3480827"/>
            <a:ext cx="673065" cy="380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white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0652" y="3460109"/>
            <a:ext cx="1507901" cy="40780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Has cell on Left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64215" y="3886778"/>
            <a:ext cx="846089" cy="371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Go left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19032" y="4107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304768" y="5408541"/>
            <a:ext cx="3513258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7670" y="4149412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 dirty="0"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"/>
          <p:cNvSpPr txBox="1"/>
          <p:nvPr/>
        </p:nvSpPr>
        <p:spPr>
          <a:xfrm>
            <a:off x="8600453" y="1156978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511419" y="629770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513;p7"/>
          <p:cNvSpPr txBox="1"/>
          <p:nvPr/>
        </p:nvSpPr>
        <p:spPr>
          <a:xfrm>
            <a:off x="633287" y="379486"/>
            <a:ext cx="3339676" cy="480127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556;p7"/>
          <p:cNvSpPr txBox="1"/>
          <p:nvPr/>
        </p:nvSpPr>
        <p:spPr>
          <a:xfrm>
            <a:off x="1026986" y="1484875"/>
            <a:ext cx="2489024" cy="1323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6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 smtClean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1238" y="1200428"/>
            <a:ext cx="2802507" cy="299030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561;p7"/>
          <p:cNvSpPr txBox="1"/>
          <p:nvPr/>
        </p:nvSpPr>
        <p:spPr>
          <a:xfrm>
            <a:off x="1030213" y="1059630"/>
            <a:ext cx="1899792" cy="3385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TIMES</a:t>
            </a: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554;p7"/>
          <p:cNvSpPr txBox="1"/>
          <p:nvPr/>
        </p:nvSpPr>
        <p:spPr>
          <a:xfrm>
            <a:off x="1796550" y="1826680"/>
            <a:ext cx="949896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559;p7"/>
          <p:cNvSpPr txBox="1"/>
          <p:nvPr/>
        </p:nvSpPr>
        <p:spPr>
          <a:xfrm>
            <a:off x="1261079" y="2190254"/>
            <a:ext cx="1863524" cy="5847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16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1600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16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554;p7"/>
          <p:cNvSpPr txBox="1"/>
          <p:nvPr/>
        </p:nvSpPr>
        <p:spPr>
          <a:xfrm>
            <a:off x="1652791" y="2497726"/>
            <a:ext cx="949896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556;p7"/>
          <p:cNvSpPr txBox="1"/>
          <p:nvPr/>
        </p:nvSpPr>
        <p:spPr>
          <a:xfrm>
            <a:off x="1025029" y="3344992"/>
            <a:ext cx="2494829" cy="7386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i="1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r>
              <a:rPr lang="fr-FR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554;p7"/>
          <p:cNvSpPr txBox="1"/>
          <p:nvPr/>
        </p:nvSpPr>
        <p:spPr>
          <a:xfrm>
            <a:off x="1597261" y="3661835"/>
            <a:ext cx="949896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fr-FR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563;p7"/>
          <p:cNvSpPr txBox="1"/>
          <p:nvPr/>
        </p:nvSpPr>
        <p:spPr>
          <a:xfrm>
            <a:off x="1026986" y="2930137"/>
            <a:ext cx="1130649" cy="3077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/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5414955" y="71344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"/>
          <p:cNvSpPr txBox="1"/>
          <p:nvPr/>
        </p:nvSpPr>
        <p:spPr>
          <a:xfrm>
            <a:off x="7649131" y="2218522"/>
            <a:ext cx="400209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go the green cell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8583" y="983674"/>
            <a:ext cx="1842654" cy="37556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3274" y="824345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2818" y="1075946"/>
            <a:ext cx="11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foward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8583" y="1796136"/>
            <a:ext cx="1842654" cy="2554191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3274" y="1636808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0416" y="2653637"/>
            <a:ext cx="10252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3274" y="2025733"/>
            <a:ext cx="1607126" cy="110539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93274" y="1919845"/>
            <a:ext cx="10390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Repeat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70808" y="2262741"/>
            <a:ext cx="1032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foward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8127" y="3166246"/>
            <a:ext cx="10321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8126" y="3543540"/>
            <a:ext cx="1212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Turn around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95054" y="3906221"/>
            <a:ext cx="10252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0808" y="1387173"/>
            <a:ext cx="10252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Pick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6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1052</Words>
  <Application>Microsoft Office PowerPoint</Application>
  <PresentationFormat>Widescreen</PresentationFormat>
  <Paragraphs>758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31</cp:revision>
  <dcterms:created xsi:type="dcterms:W3CDTF">2020-01-30T10:34:45Z</dcterms:created>
  <dcterms:modified xsi:type="dcterms:W3CDTF">2023-06-09T02:14:05Z</dcterms:modified>
</cp:coreProperties>
</file>