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44" r:id="rId2"/>
    <p:sldId id="408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72B1"/>
    <a:srgbClr val="EA2227"/>
    <a:srgbClr val="FF09AD"/>
    <a:srgbClr val="FC0C67"/>
    <a:srgbClr val="7BB142"/>
    <a:srgbClr val="1EBAEA"/>
    <a:srgbClr val="F40000"/>
    <a:srgbClr val="0308DB"/>
    <a:srgbClr val="0094D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58" autoAdjust="0"/>
    <p:restoredTop sz="94660"/>
  </p:normalViewPr>
  <p:slideViewPr>
    <p:cSldViewPr snapToGrid="0">
      <p:cViewPr varScale="1">
        <p:scale>
          <a:sx n="73" d="100"/>
          <a:sy n="73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29/08/2023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29/08/2023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29/08/2023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29/08/2023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29/08/2023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29/08/2023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details/0b97d1a8-7087-4f91-8ffb-8d93738aa7e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0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650323" y="1911033"/>
            <a:ext cx="257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779301" y="3428999"/>
            <a:ext cx="232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5587" y="4680919"/>
            <a:ext cx="14692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ARRAY 2D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4747" y="262804"/>
            <a:ext cx="16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0F0669-EE61-59D2-3FA4-890D04EC407C}"/>
              </a:ext>
            </a:extLst>
          </p:cNvPr>
          <p:cNvSpPr txBox="1"/>
          <p:nvPr/>
        </p:nvSpPr>
        <p:spPr>
          <a:xfrm>
            <a:off x="2465420" y="3044279"/>
            <a:ext cx="7261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Let’s enjoy with Quiz in </a:t>
            </a:r>
            <a:r>
              <a:rPr lang="en-US" sz="4400" b="1" dirty="0">
                <a:hlinkClick r:id="rId2"/>
              </a:rPr>
              <a:t>kahoot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018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0667" y="2122987"/>
            <a:ext cx="3393878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 </a:t>
            </a:r>
            <a:r>
              <a:rPr lang="en-US" sz="3500" dirty="0">
                <a:latin typeface="Consolas" panose="020B0609020204030204" pitchFamily="49" charset="0"/>
              </a:rPr>
              <a:t>= </a:t>
            </a:r>
            <a:r>
              <a:rPr lang="pt-BR" sz="3500" dirty="0">
                <a:latin typeface="Consolas" panose="020B0609020204030204" pitchFamily="49" charset="0"/>
              </a:rPr>
              <a:t>[1, 2, 3]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[1] )</a:t>
            </a:r>
          </a:p>
        </p:txBody>
      </p:sp>
    </p:spTree>
    <p:extLst>
      <p:ext uri="{BB962C8B-B14F-4D97-AF65-F5344CB8AC3E}">
        <p14:creationId xmlns:p14="http://schemas.microsoft.com/office/powerpoint/2010/main" val="25898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4672" y="1755701"/>
            <a:ext cx="4381328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array </a:t>
            </a:r>
            <a:r>
              <a:rPr lang="en-US" sz="3500" dirty="0">
                <a:latin typeface="Consolas" panose="020B0609020204030204" pitchFamily="49" charset="0"/>
              </a:rPr>
              <a:t>= </a:t>
            </a:r>
            <a:r>
              <a:rPr lang="pt-BR" sz="3500" dirty="0">
                <a:latin typeface="Consolas" panose="020B0609020204030204" pitchFamily="49" charset="0"/>
              </a:rPr>
              <a:t>[1, 2, 3]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array</a:t>
            </a:r>
            <a:r>
              <a:rPr lang="en-US" sz="3500" dirty="0">
                <a:latin typeface="Consolas" panose="020B0609020204030204" pitchFamily="49" charset="0"/>
              </a:rPr>
              <a:t>[</a:t>
            </a:r>
            <a: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500" dirty="0">
                <a:latin typeface="Consolas" panose="020B0609020204030204" pitchFamily="49" charset="0"/>
              </a:rPr>
              <a:t>] 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388666" y="5653113"/>
            <a:ext cx="6119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 rot="5400000" flipV="1">
            <a:off x="4621622" y="4503858"/>
            <a:ext cx="281354" cy="56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49515" y="4391756"/>
            <a:ext cx="2723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onsolas" panose="020B0609020204030204" pitchFamily="49" charset="0"/>
              </a:rPr>
              <a:t>[1, 2, 3]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630" y="4391755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2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9941" y="51270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41347" y="51270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37635" y="51640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Down Arrow 6">
            <a:extLst>
              <a:ext uri="{FF2B5EF4-FFF2-40B4-BE49-F238E27FC236}">
                <a16:creationId xmlns:a16="http://schemas.microsoft.com/office/drawing/2014/main" id="{D49B1D21-8367-CF5C-DAC8-CE96151A115D}"/>
              </a:ext>
            </a:extLst>
          </p:cNvPr>
          <p:cNvSpPr/>
          <p:nvPr/>
        </p:nvSpPr>
        <p:spPr>
          <a:xfrm rot="5400000" flipV="1">
            <a:off x="4621622" y="5113505"/>
            <a:ext cx="281354" cy="56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3FC82-CF8D-F16B-F1F5-5C74A8D75F85}"/>
              </a:ext>
            </a:extLst>
          </p:cNvPr>
          <p:cNvSpPr txBox="1"/>
          <p:nvPr/>
        </p:nvSpPr>
        <p:spPr>
          <a:xfrm>
            <a:off x="1765790" y="5173532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Index of array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647C81-EE67-A8B6-F799-A2A3642760DB}"/>
              </a:ext>
            </a:extLst>
          </p:cNvPr>
          <p:cNvSpPr/>
          <p:nvPr/>
        </p:nvSpPr>
        <p:spPr>
          <a:xfrm>
            <a:off x="6214282" y="4298868"/>
            <a:ext cx="649656" cy="1472526"/>
          </a:xfrm>
          <a:prstGeom prst="roundRect">
            <a:avLst/>
          </a:prstGeom>
          <a:noFill/>
          <a:ln w="38100">
            <a:solidFill>
              <a:srgbClr val="EA22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5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9149" y="1828844"/>
            <a:ext cx="709681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 </a:t>
            </a:r>
            <a:r>
              <a:rPr lang="en-US" sz="3500" dirty="0">
                <a:latin typeface="Consolas" panose="020B0609020204030204" pitchFamily="49" charset="0"/>
              </a:rPr>
              <a:t>= [ </a:t>
            </a:r>
            <a:r>
              <a:rPr lang="pt-BR" sz="3500" dirty="0">
                <a:latin typeface="Consolas" panose="020B0609020204030204" pitchFamily="49" charset="0"/>
              </a:rPr>
              <a:t>[1, 2, 3], [4, 5, 6] ]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[</a:t>
            </a:r>
            <a: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500" dirty="0">
                <a:latin typeface="Consolas" panose="020B0609020204030204" pitchFamily="49" charset="0"/>
              </a:rPr>
              <a:t>] )</a:t>
            </a:r>
          </a:p>
        </p:txBody>
      </p:sp>
    </p:spTree>
    <p:extLst>
      <p:ext uri="{BB962C8B-B14F-4D97-AF65-F5344CB8AC3E}">
        <p14:creationId xmlns:p14="http://schemas.microsoft.com/office/powerpoint/2010/main" val="402329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5400000" flipV="1">
            <a:off x="4626557" y="4305325"/>
            <a:ext cx="281354" cy="56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03671" y="4193878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2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8434" y="49035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9840" y="49035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76128" y="49405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32336" y="49314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73742" y="49314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70030" y="49684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3987" y="1776684"/>
            <a:ext cx="808426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array </a:t>
            </a:r>
            <a:r>
              <a:rPr lang="en-US" sz="3500" dirty="0">
                <a:latin typeface="Consolas" panose="020B0609020204030204" pitchFamily="49" charset="0"/>
              </a:rPr>
              <a:t>= [ </a:t>
            </a:r>
            <a:r>
              <a:rPr lang="pt-BR" sz="3500" dirty="0">
                <a:latin typeface="Consolas" panose="020B0609020204030204" pitchFamily="49" charset="0"/>
              </a:rPr>
              <a:t>[1, 2, 3], [4, 5, 6] ]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array</a:t>
            </a:r>
            <a:r>
              <a:rPr lang="en-US" sz="3500" dirty="0">
                <a:latin typeface="Consolas" panose="020B0609020204030204" pitchFamily="49" charset="0"/>
              </a:rPr>
              <a:t>[</a:t>
            </a:r>
            <a: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500" dirty="0">
                <a:latin typeface="Consolas" panose="020B0609020204030204" pitchFamily="49" charset="0"/>
              </a:rPr>
              <a:t>] 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94082" y="56888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656125" y="5498599"/>
            <a:ext cx="24759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458350" y="5498598"/>
            <a:ext cx="24759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498093" y="57569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21664" y="4270822"/>
            <a:ext cx="61093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[ </a:t>
            </a:r>
            <a:r>
              <a:rPr lang="pt-BR" sz="3500" dirty="0">
                <a:latin typeface="Consolas" panose="020B0609020204030204" pitchFamily="49" charset="0"/>
              </a:rPr>
              <a:t>[1, 2, 3], [4, 5, 6] ]</a:t>
            </a:r>
          </a:p>
        </p:txBody>
      </p:sp>
      <p:sp>
        <p:nvSpPr>
          <p:cNvPr id="2" name="Down Arrow 6">
            <a:extLst>
              <a:ext uri="{FF2B5EF4-FFF2-40B4-BE49-F238E27FC236}">
                <a16:creationId xmlns:a16="http://schemas.microsoft.com/office/drawing/2014/main" id="{C745EAE6-D77A-27B8-3DA0-06ABD4BCED3E}"/>
              </a:ext>
            </a:extLst>
          </p:cNvPr>
          <p:cNvSpPr/>
          <p:nvPr/>
        </p:nvSpPr>
        <p:spPr>
          <a:xfrm rot="5400000" flipV="1">
            <a:off x="4967692" y="5637927"/>
            <a:ext cx="281354" cy="56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D60B5-0E3F-5855-DB78-82085BF8001F}"/>
              </a:ext>
            </a:extLst>
          </p:cNvPr>
          <p:cNvSpPr txBox="1"/>
          <p:nvPr/>
        </p:nvSpPr>
        <p:spPr>
          <a:xfrm>
            <a:off x="1917423" y="5688449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Index of array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2FF6D9-CF8C-9177-D7B7-E47F50150457}"/>
              </a:ext>
            </a:extLst>
          </p:cNvPr>
          <p:cNvSpPr/>
          <p:nvPr/>
        </p:nvSpPr>
        <p:spPr>
          <a:xfrm>
            <a:off x="8325983" y="3792764"/>
            <a:ext cx="3024536" cy="2474496"/>
          </a:xfrm>
          <a:prstGeom prst="roundRect">
            <a:avLst/>
          </a:prstGeom>
          <a:noFill/>
          <a:ln w="38100">
            <a:solidFill>
              <a:srgbClr val="EA22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6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0025" y="1607171"/>
            <a:ext cx="709681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 </a:t>
            </a:r>
            <a:r>
              <a:rPr lang="en-US" sz="3500" dirty="0">
                <a:latin typeface="Consolas" panose="020B0609020204030204" pitchFamily="49" charset="0"/>
              </a:rPr>
              <a:t>= [ </a:t>
            </a:r>
            <a:r>
              <a:rPr lang="pt-BR" sz="3500" dirty="0">
                <a:latin typeface="Consolas" panose="020B0609020204030204" pitchFamily="49" charset="0"/>
              </a:rPr>
              <a:t>[1, 2, 3], [4, 5, 6] ]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[</a:t>
            </a:r>
            <a: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500" dirty="0">
                <a:latin typeface="Consolas" panose="020B0609020204030204" pitchFamily="49" charset="0"/>
              </a:rPr>
              <a:t>][2] )</a:t>
            </a:r>
          </a:p>
        </p:txBody>
      </p:sp>
    </p:spTree>
    <p:extLst>
      <p:ext uri="{BB962C8B-B14F-4D97-AF65-F5344CB8AC3E}">
        <p14:creationId xmlns:p14="http://schemas.microsoft.com/office/powerpoint/2010/main" val="81737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flipV="1">
            <a:off x="5444197" y="5587406"/>
            <a:ext cx="281354" cy="56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70157" y="6150114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67183" y="4150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8589" y="4150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04877" y="41872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61085" y="41781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02491" y="41781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98779" y="4215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8280" y="1670877"/>
            <a:ext cx="709681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 </a:t>
            </a:r>
            <a:r>
              <a:rPr lang="en-US" sz="3500" dirty="0">
                <a:latin typeface="Consolas" panose="020B0609020204030204" pitchFamily="49" charset="0"/>
              </a:rPr>
              <a:t>= [ </a:t>
            </a:r>
            <a:r>
              <a:rPr lang="pt-BR" sz="3500" dirty="0">
                <a:latin typeface="Consolas" panose="020B0609020204030204" pitchFamily="49" charset="0"/>
              </a:rPr>
              <a:t>[1, 2, 3], [4, 5, 6] ]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[</a:t>
            </a:r>
            <a: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500" dirty="0">
                <a:latin typeface="Consolas" panose="020B0609020204030204" pitchFamily="49" charset="0"/>
              </a:rPr>
              <a:t>][</a:t>
            </a:r>
            <a:r>
              <a:rPr lang="en-US" sz="35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r>
              <a:rPr lang="en-US" sz="3500" dirty="0">
                <a:latin typeface="Consolas" panose="020B0609020204030204" pitchFamily="49" charset="0"/>
              </a:rPr>
              <a:t>] 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22831" y="49355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584874" y="4745302"/>
            <a:ext cx="24759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87099" y="4745301"/>
            <a:ext cx="24759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426842" y="50036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50413" y="3517525"/>
            <a:ext cx="61093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[ </a:t>
            </a:r>
            <a:r>
              <a:rPr lang="pt-BR" sz="3500" dirty="0">
                <a:latin typeface="Consolas" panose="020B0609020204030204" pitchFamily="49" charset="0"/>
              </a:rPr>
              <a:t>[1, 2, 3], [4, 5, 6] ]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53ADC0-81D1-7D2E-6CD7-4E494619D28E}"/>
              </a:ext>
            </a:extLst>
          </p:cNvPr>
          <p:cNvSpPr/>
          <p:nvPr/>
        </p:nvSpPr>
        <p:spPr>
          <a:xfrm>
            <a:off x="8235242" y="3201908"/>
            <a:ext cx="3024536" cy="2474496"/>
          </a:xfrm>
          <a:prstGeom prst="roundRect">
            <a:avLst/>
          </a:prstGeom>
          <a:noFill/>
          <a:ln w="38100">
            <a:solidFill>
              <a:srgbClr val="EA22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050036-B2FD-BDCF-F669-2CD701445C95}"/>
              </a:ext>
            </a:extLst>
          </p:cNvPr>
          <p:cNvSpPr/>
          <p:nvPr/>
        </p:nvSpPr>
        <p:spPr>
          <a:xfrm>
            <a:off x="9972936" y="3538384"/>
            <a:ext cx="932542" cy="1205087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7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2607" y="1925826"/>
            <a:ext cx="1030602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 </a:t>
            </a:r>
            <a:r>
              <a:rPr lang="en-US" sz="3500" dirty="0">
                <a:latin typeface="Consolas" panose="020B0609020204030204" pitchFamily="49" charset="0"/>
              </a:rPr>
              <a:t>= [ </a:t>
            </a:r>
            <a:r>
              <a:rPr lang="pt-BR" sz="3500" dirty="0">
                <a:latin typeface="Consolas" panose="020B0609020204030204" pitchFamily="49" charset="0"/>
              </a:rPr>
              <a:t>[1, 2, 3], [4, 5, 6] , [7, 8, 9] ]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[</a:t>
            </a:r>
            <a: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500" dirty="0">
                <a:latin typeface="Consolas" panose="020B0609020204030204" pitchFamily="49" charset="0"/>
              </a:rPr>
              <a:t>][</a:t>
            </a:r>
            <a:r>
              <a:rPr lang="en-US" sz="35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r>
              <a:rPr lang="en-US" sz="3500" dirty="0">
                <a:latin typeface="Consolas" panose="020B0609020204030204" pitchFamily="49" charset="0"/>
              </a:rPr>
              <a:t>] )</a:t>
            </a:r>
          </a:p>
        </p:txBody>
      </p:sp>
    </p:spTree>
    <p:extLst>
      <p:ext uri="{BB962C8B-B14F-4D97-AF65-F5344CB8AC3E}">
        <p14:creationId xmlns:p14="http://schemas.microsoft.com/office/powerpoint/2010/main" val="92448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2288" y="436630"/>
            <a:ext cx="6861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An array 2 D is an array of array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4987" y="2774864"/>
            <a:ext cx="945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a </a:t>
            </a:r>
            <a:r>
              <a:rPr lang="en-US" sz="3200" dirty="0">
                <a:latin typeface="Consolas" panose="020B0609020204030204" pitchFamily="49" charset="0"/>
              </a:rPr>
              <a:t>= [ </a:t>
            </a:r>
            <a:r>
              <a:rPr lang="pt-BR" sz="3200" dirty="0">
                <a:latin typeface="Consolas" panose="020B0609020204030204" pitchFamily="49" charset="0"/>
              </a:rPr>
              <a:t>[1, 2, 3], [4, 5, 6] , [7, 8, 9]  ]</a:t>
            </a:r>
          </a:p>
        </p:txBody>
      </p:sp>
      <p:sp>
        <p:nvSpPr>
          <p:cNvPr id="2" name="Left Brace 1"/>
          <p:cNvSpPr/>
          <p:nvPr/>
        </p:nvSpPr>
        <p:spPr>
          <a:xfrm rot="16200000" flipH="1">
            <a:off x="3598005" y="1571487"/>
            <a:ext cx="335461" cy="187625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 flipH="1">
            <a:off x="6341206" y="1571487"/>
            <a:ext cx="335461" cy="187625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9212808" y="1571488"/>
            <a:ext cx="335461" cy="187625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1269" y="1298627"/>
            <a:ext cx="5629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Each array has SAME size :</a:t>
            </a:r>
          </a:p>
        </p:txBody>
      </p:sp>
      <p:sp>
        <p:nvSpPr>
          <p:cNvPr id="3" name="Down Arrow 2"/>
          <p:cNvSpPr/>
          <p:nvPr/>
        </p:nvSpPr>
        <p:spPr>
          <a:xfrm>
            <a:off x="5570807" y="3982541"/>
            <a:ext cx="829993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729254" y="4714640"/>
            <a:ext cx="191270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>
                <a:latin typeface="Consolas" panose="020B0609020204030204" pitchFamily="49" charset="0"/>
              </a:rPr>
              <a:t>1, 2, 3</a:t>
            </a:r>
          </a:p>
          <a:p>
            <a:r>
              <a:rPr lang="pt-BR" sz="3500" dirty="0">
                <a:latin typeface="Consolas" panose="020B0609020204030204" pitchFamily="49" charset="0"/>
              </a:rPr>
              <a:t>4, 5, 6</a:t>
            </a:r>
          </a:p>
          <a:p>
            <a:r>
              <a:rPr lang="pt-BR" sz="3500" dirty="0">
                <a:latin typeface="Consolas" panose="020B0609020204030204" pitchFamily="49" charset="0"/>
              </a:rPr>
              <a:t>7, 8, 9</a:t>
            </a:r>
          </a:p>
          <a:p>
            <a:r>
              <a:rPr lang="pt-BR" sz="3500" dirty="0">
                <a:latin typeface="Consolas" panose="020B0609020204030204" pitchFamily="49" charset="0"/>
              </a:rPr>
              <a:t>1, 2, 7</a:t>
            </a:r>
          </a:p>
        </p:txBody>
      </p:sp>
      <p:sp>
        <p:nvSpPr>
          <p:cNvPr id="11" name="Left Brace 10"/>
          <p:cNvSpPr/>
          <p:nvPr/>
        </p:nvSpPr>
        <p:spPr>
          <a:xfrm rot="16200000" flipH="1">
            <a:off x="9499653" y="3578724"/>
            <a:ext cx="335461" cy="187625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7905935" y="4592141"/>
            <a:ext cx="536474" cy="168054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740108" y="3549609"/>
            <a:ext cx="1934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columns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86094" y="5112284"/>
            <a:ext cx="118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rows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3001" y="3616506"/>
            <a:ext cx="191270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>
                <a:latin typeface="Consolas" panose="020B0609020204030204" pitchFamily="49" charset="0"/>
              </a:rPr>
              <a:t>1, 2, 3</a:t>
            </a:r>
          </a:p>
          <a:p>
            <a:r>
              <a:rPr lang="pt-BR" sz="3500" dirty="0">
                <a:latin typeface="Consolas" panose="020B0609020204030204" pitchFamily="49" charset="0"/>
              </a:rPr>
              <a:t>4, 5, 6</a:t>
            </a:r>
          </a:p>
          <a:p>
            <a:r>
              <a:rPr lang="pt-BR" sz="3500" dirty="0">
                <a:latin typeface="Consolas" panose="020B0609020204030204" pitchFamily="49" charset="0"/>
              </a:rPr>
              <a:t>7, 8, 9</a:t>
            </a:r>
          </a:p>
          <a:p>
            <a:r>
              <a:rPr lang="pt-BR" sz="3500" dirty="0">
                <a:latin typeface="Consolas" panose="020B0609020204030204" pitchFamily="49" charset="0"/>
              </a:rPr>
              <a:t>1, 3, 9</a:t>
            </a:r>
          </a:p>
          <a:p>
            <a:r>
              <a:rPr lang="pt-BR" sz="3500" dirty="0">
                <a:latin typeface="Consolas" panose="020B0609020204030204" pitchFamily="49" charset="0"/>
              </a:rPr>
              <a:t>3, 1, 9</a:t>
            </a:r>
          </a:p>
          <a:p>
            <a:endParaRPr lang="pt-BR" sz="3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7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4488</TotalTime>
  <Words>354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242</cp:revision>
  <dcterms:created xsi:type="dcterms:W3CDTF">2020-01-30T10:34:45Z</dcterms:created>
  <dcterms:modified xsi:type="dcterms:W3CDTF">2023-08-29T07:44:57Z</dcterms:modified>
</cp:coreProperties>
</file>