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3" r:id="rId5"/>
    <p:sldId id="257" r:id="rId6"/>
    <p:sldId id="258" r:id="rId7"/>
    <p:sldId id="259" r:id="rId8"/>
    <p:sldId id="260" r:id="rId9"/>
    <p:sldId id="261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DC64F-0CA4-42F2-82B3-83BC564ED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3A986-2626-46BC-96CE-7CFAD232F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6560A-1DEC-4F08-A958-7BE5E97B8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6D5D-1F13-4B27-8E3F-3E6209E1B95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61567-4ADE-4195-88D0-2D4AB6BE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38794-7B41-45B2-9BBF-3A9877B4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7FF1-42C7-4FE7-AD49-7F20BB85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75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69175-21CF-45D0-9B65-2B96445E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757EB-72E1-457C-B3E1-C094025AE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06B4B-0E3C-43EB-9561-03FFE761B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6D5D-1F13-4B27-8E3F-3E6209E1B95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4724E-9C38-443E-AA58-8720B3FD6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DF488-E33D-43F9-9F38-8EF2CFBB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7FF1-42C7-4FE7-AD49-7F20BB85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9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79E101-EF30-4A63-8A9D-CE2E9F617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CF620-9BC1-40C8-B270-5FBE4908D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37F56-00BB-4B3C-B511-9CEC92D85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6D5D-1F13-4B27-8E3F-3E6209E1B95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CD0DB-E4F8-438D-ACBB-CEF8FD25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A17E3-D79A-4EAD-93E2-0A4EE04D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7FF1-42C7-4FE7-AD49-7F20BB85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16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5DAE-C5B3-4800-86C7-E3806700D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868C3-18B0-443E-8049-A45032F09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23E7F-486F-4DA3-8659-0F1471F3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6D5D-1F13-4B27-8E3F-3E6209E1B95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C0FE-B94A-4C5C-B6F9-3D02A3516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51068-DE10-4100-AC1C-139A1C24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7FF1-42C7-4FE7-AD49-7F20BB85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3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3B32-B1D3-4A0D-9772-F565C4EA1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2E86B-5175-4458-8F38-5FEF3C97E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A1F3D-FAF1-4B00-8054-3D228A906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6D5D-1F13-4B27-8E3F-3E6209E1B95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8D454-FA3E-4248-A062-94AC13FEF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091FB-6CD5-4FE1-8E81-9244FE32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7FF1-42C7-4FE7-AD49-7F20BB85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3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3DDA4-F243-4CBD-9EDA-EE0CAB8DC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358D4-E92E-4CC2-837D-917AD7C14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E5676-F72E-42C1-A566-DE73EED7D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D0DCE-FA5E-4B8E-BEF3-307678944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6D5D-1F13-4B27-8E3F-3E6209E1B95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69D40-984A-4CB1-A29B-DA054235D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05E44-082C-442B-AAA9-BE743970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7FF1-42C7-4FE7-AD49-7F20BB85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7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8CB08-8B2C-438B-A6FF-EF6DE1D5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C872C-BB08-4F30-A068-ACA371FE3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F247B-1190-4F1B-8F71-6B13FA95A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B3DAC-138B-4B40-8F79-4A449BA7B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B58023-DBA1-4CCB-BF51-15CD4A3B5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2ECA8B-024D-423E-B257-4D65BA93F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6D5D-1F13-4B27-8E3F-3E6209E1B95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01D31F-5A7D-4C5A-93DF-FDB8A851C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EA0EB-7BDE-4D62-B723-20AE8EE0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7FF1-42C7-4FE7-AD49-7F20BB85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3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84560-0914-4A16-8B42-295D5AE39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8738D1-CB19-4FA5-9206-891FB530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6D5D-1F13-4B27-8E3F-3E6209E1B95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8F4AD5-A3F3-4AEC-9738-0ABEE7703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436E3-BA62-46C2-9012-A036ADD5D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7FF1-42C7-4FE7-AD49-7F20BB85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68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4B463F-0EAA-45FE-8F73-6A45D766C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6D5D-1F13-4B27-8E3F-3E6209E1B95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86FF2-CEA4-4BF2-BD64-24E7C0D0B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341E2-849E-4248-8496-A1C15AD10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7FF1-42C7-4FE7-AD49-7F20BB85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0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97F4A-7297-4219-BDB8-7F352A04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432F1-EE8C-45CE-A668-063167B80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98865-C653-4C12-8BD8-F285FE12C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6DF45-3E24-47F0-A15C-DDA13FA1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6D5D-1F13-4B27-8E3F-3E6209E1B95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1D98A-C14F-4CBB-964E-D64DB49B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579D1-3778-4C70-8F46-28264A21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7FF1-42C7-4FE7-AD49-7F20BB85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6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7F9B-EA34-40AD-A378-B6D4A5683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3ED2D0-EC26-4DC0-A5A0-5F755C313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9C5AD-0853-443D-951D-81DA57938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3A6A8-9CBE-4496-8CDA-2F0B26EB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6D5D-1F13-4B27-8E3F-3E6209E1B95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D2212-CE3E-4685-B719-AB01043D5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2A9AB-CD2C-466A-AD3C-E32021D4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7FF1-42C7-4FE7-AD49-7F20BB85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9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575FFA-41D1-423F-846D-55AC4506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2F96B-7CD9-43DC-B960-0F7E92BC8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0FDA3-FE3A-48E2-BECD-DC31B9B4E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56D5D-1F13-4B27-8E3F-3E6209E1B95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8DDD0-DF15-4BDE-9B96-303C68BC9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E9C7B-353E-45A6-8987-EE8AEBA41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7FF1-42C7-4FE7-AD49-7F20BB85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50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E90EA2-DC51-4237-B2E9-9B133C642453}"/>
              </a:ext>
            </a:extLst>
          </p:cNvPr>
          <p:cNvSpPr txBox="1"/>
          <p:nvPr/>
        </p:nvSpPr>
        <p:spPr>
          <a:xfrm>
            <a:off x="2445442" y="2401133"/>
            <a:ext cx="232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</a:t>
            </a:r>
            <a:r>
              <a:rPr lang="en-US" i="1" dirty="0"/>
              <a:t>MY_NUMBER </a:t>
            </a:r>
            <a:r>
              <a:rPr lang="en-US" dirty="0"/>
              <a:t>TO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B79818-78A6-4F7C-835F-8961477527AE}"/>
              </a:ext>
            </a:extLst>
          </p:cNvPr>
          <p:cNvSpPr txBox="1"/>
          <p:nvPr/>
        </p:nvSpPr>
        <p:spPr>
          <a:xfrm>
            <a:off x="2445442" y="2782663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</a:t>
            </a:r>
            <a:r>
              <a:rPr lang="en-US" i="1" dirty="0"/>
              <a:t>MY_NUMBER </a:t>
            </a:r>
            <a:r>
              <a:rPr lang="en-US" dirty="0"/>
              <a:t>OF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D59E07-E88E-46E9-9238-FB8104B69129}"/>
              </a:ext>
            </a:extLst>
          </p:cNvPr>
          <p:cNvSpPr txBox="1"/>
          <p:nvPr/>
        </p:nvSpPr>
        <p:spPr>
          <a:xfrm>
            <a:off x="2445442" y="3244334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  <a:r>
              <a:rPr lang="en-US" i="1" dirty="0"/>
              <a:t>MY_NUMBER</a:t>
            </a:r>
          </a:p>
        </p:txBody>
      </p:sp>
    </p:spTree>
    <p:extLst>
      <p:ext uri="{BB962C8B-B14F-4D97-AF65-F5344CB8AC3E}">
        <p14:creationId xmlns:p14="http://schemas.microsoft.com/office/powerpoint/2010/main" val="96640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CBCA887-9257-4B04-A4EF-1BD54019EF83}"/>
              </a:ext>
            </a:extLst>
          </p:cNvPr>
          <p:cNvSpPr/>
          <p:nvPr/>
        </p:nvSpPr>
        <p:spPr>
          <a:xfrm>
            <a:off x="2651347" y="2584175"/>
            <a:ext cx="3798614" cy="62618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357865-1D93-45AE-B6C3-32B98DF5D2A0}"/>
              </a:ext>
            </a:extLst>
          </p:cNvPr>
          <p:cNvSpPr/>
          <p:nvPr/>
        </p:nvSpPr>
        <p:spPr>
          <a:xfrm>
            <a:off x="2651347" y="1685922"/>
            <a:ext cx="3798614" cy="62618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C48B11-A6C5-4EE5-A2C1-5C4240D886F1}"/>
              </a:ext>
            </a:extLst>
          </p:cNvPr>
          <p:cNvSpPr txBox="1"/>
          <p:nvPr/>
        </p:nvSpPr>
        <p:spPr>
          <a:xfrm>
            <a:off x="2664898" y="911165"/>
            <a:ext cx="232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</a:t>
            </a:r>
            <a:r>
              <a:rPr lang="en-US" i="1" dirty="0"/>
              <a:t>MY_NUMBER </a:t>
            </a:r>
            <a:r>
              <a:rPr lang="en-US" dirty="0"/>
              <a:t>TO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83A2EC-0A77-4BE8-BDE9-0B04C18EA848}"/>
              </a:ext>
            </a:extLst>
          </p:cNvPr>
          <p:cNvSpPr txBox="1"/>
          <p:nvPr/>
        </p:nvSpPr>
        <p:spPr>
          <a:xfrm>
            <a:off x="2664898" y="1501256"/>
            <a:ext cx="20730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IF  </a:t>
            </a:r>
            <a:r>
              <a:rPr lang="en-US" i="1" dirty="0"/>
              <a:t>MY_NUMBER </a:t>
            </a:r>
            <a:r>
              <a:rPr lang="en-US" dirty="0"/>
              <a:t>&lt;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703C2B-F789-47AA-93C0-256460E63E98}"/>
              </a:ext>
            </a:extLst>
          </p:cNvPr>
          <p:cNvSpPr txBox="1"/>
          <p:nvPr/>
        </p:nvSpPr>
        <p:spPr>
          <a:xfrm>
            <a:off x="2684117" y="2380777"/>
            <a:ext cx="20201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i="1" dirty="0"/>
              <a:t>MY_NUMBER </a:t>
            </a:r>
            <a:r>
              <a:rPr lang="en-US" dirty="0"/>
              <a:t>&gt;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A34FD-EA7A-4F0A-B692-C5144443FF0C}"/>
              </a:ext>
            </a:extLst>
          </p:cNvPr>
          <p:cNvSpPr txBox="1"/>
          <p:nvPr/>
        </p:nvSpPr>
        <p:spPr>
          <a:xfrm>
            <a:off x="3116381" y="1942775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</a:t>
            </a:r>
            <a:r>
              <a:rPr lang="en-US" i="1" dirty="0"/>
              <a:t>MY_NUMBER </a:t>
            </a:r>
            <a:r>
              <a:rPr lang="en-US" dirty="0"/>
              <a:t>OF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8794A9-1916-4350-9973-446CD196CBF4}"/>
              </a:ext>
            </a:extLst>
          </p:cNvPr>
          <p:cNvSpPr txBox="1"/>
          <p:nvPr/>
        </p:nvSpPr>
        <p:spPr>
          <a:xfrm>
            <a:off x="3116380" y="2753626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</a:t>
            </a:r>
            <a:r>
              <a:rPr lang="en-US" i="1" dirty="0"/>
              <a:t>MY_NUMBER </a:t>
            </a:r>
            <a:r>
              <a:rPr lang="en-US" dirty="0"/>
              <a:t>OF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B91B1C-2580-4B0F-94B2-74497AEBA275}"/>
              </a:ext>
            </a:extLst>
          </p:cNvPr>
          <p:cNvSpPr txBox="1"/>
          <p:nvPr/>
        </p:nvSpPr>
        <p:spPr>
          <a:xfrm>
            <a:off x="2664898" y="3463696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  <a:r>
              <a:rPr lang="en-US" i="1" dirty="0"/>
              <a:t>MY_NUMBER</a:t>
            </a:r>
          </a:p>
        </p:txBody>
      </p:sp>
    </p:spTree>
    <p:extLst>
      <p:ext uri="{BB962C8B-B14F-4D97-AF65-F5344CB8AC3E}">
        <p14:creationId xmlns:p14="http://schemas.microsoft.com/office/powerpoint/2010/main" val="934314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CBCA887-9257-4B04-A4EF-1BD54019EF83}"/>
              </a:ext>
            </a:extLst>
          </p:cNvPr>
          <p:cNvSpPr/>
          <p:nvPr/>
        </p:nvSpPr>
        <p:spPr>
          <a:xfrm>
            <a:off x="2651347" y="2584175"/>
            <a:ext cx="3798614" cy="62618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357865-1D93-45AE-B6C3-32B98DF5D2A0}"/>
              </a:ext>
            </a:extLst>
          </p:cNvPr>
          <p:cNvSpPr/>
          <p:nvPr/>
        </p:nvSpPr>
        <p:spPr>
          <a:xfrm>
            <a:off x="2651347" y="1685922"/>
            <a:ext cx="3798614" cy="62618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C48B11-A6C5-4EE5-A2C1-5C4240D886F1}"/>
              </a:ext>
            </a:extLst>
          </p:cNvPr>
          <p:cNvSpPr txBox="1"/>
          <p:nvPr/>
        </p:nvSpPr>
        <p:spPr>
          <a:xfrm>
            <a:off x="2664898" y="911165"/>
            <a:ext cx="232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</a:t>
            </a:r>
            <a:r>
              <a:rPr lang="en-US" i="1" dirty="0"/>
              <a:t>MY_NUMBER </a:t>
            </a:r>
            <a:r>
              <a:rPr lang="en-US" dirty="0"/>
              <a:t>TO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83A2EC-0A77-4BE8-BDE9-0B04C18EA848}"/>
              </a:ext>
            </a:extLst>
          </p:cNvPr>
          <p:cNvSpPr txBox="1"/>
          <p:nvPr/>
        </p:nvSpPr>
        <p:spPr>
          <a:xfrm>
            <a:off x="2664898" y="1501256"/>
            <a:ext cx="218842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IF  </a:t>
            </a:r>
            <a:r>
              <a:rPr lang="en-US" i="1" dirty="0"/>
              <a:t>MY_NUMBER </a:t>
            </a:r>
            <a:r>
              <a:rPr lang="en-US" dirty="0"/>
              <a:t>&lt;=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703C2B-F789-47AA-93C0-256460E63E98}"/>
              </a:ext>
            </a:extLst>
          </p:cNvPr>
          <p:cNvSpPr txBox="1"/>
          <p:nvPr/>
        </p:nvSpPr>
        <p:spPr>
          <a:xfrm>
            <a:off x="2684117" y="2380777"/>
            <a:ext cx="20201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i="1" dirty="0"/>
              <a:t>MY_NUMBER </a:t>
            </a:r>
            <a:r>
              <a:rPr lang="en-US" dirty="0"/>
              <a:t>&gt;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A34FD-EA7A-4F0A-B692-C5144443FF0C}"/>
              </a:ext>
            </a:extLst>
          </p:cNvPr>
          <p:cNvSpPr txBox="1"/>
          <p:nvPr/>
        </p:nvSpPr>
        <p:spPr>
          <a:xfrm>
            <a:off x="3116381" y="1942775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</a:t>
            </a:r>
            <a:r>
              <a:rPr lang="en-US" i="1" dirty="0"/>
              <a:t>MY_NUMBER </a:t>
            </a:r>
            <a:r>
              <a:rPr lang="en-US" dirty="0"/>
              <a:t>OF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8794A9-1916-4350-9973-446CD196CBF4}"/>
              </a:ext>
            </a:extLst>
          </p:cNvPr>
          <p:cNvSpPr txBox="1"/>
          <p:nvPr/>
        </p:nvSpPr>
        <p:spPr>
          <a:xfrm>
            <a:off x="3116380" y="2753626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</a:t>
            </a:r>
            <a:r>
              <a:rPr lang="en-US" i="1" dirty="0"/>
              <a:t>MY_NUMBER </a:t>
            </a:r>
            <a:r>
              <a:rPr lang="en-US" dirty="0"/>
              <a:t>OF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B91B1C-2580-4B0F-94B2-74497AEBA275}"/>
              </a:ext>
            </a:extLst>
          </p:cNvPr>
          <p:cNvSpPr txBox="1"/>
          <p:nvPr/>
        </p:nvSpPr>
        <p:spPr>
          <a:xfrm>
            <a:off x="2664898" y="3463696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  <a:r>
              <a:rPr lang="en-US" i="1" dirty="0"/>
              <a:t>MY_NUMBER</a:t>
            </a:r>
          </a:p>
        </p:txBody>
      </p:sp>
    </p:spTree>
    <p:extLst>
      <p:ext uri="{BB962C8B-B14F-4D97-AF65-F5344CB8AC3E}">
        <p14:creationId xmlns:p14="http://schemas.microsoft.com/office/powerpoint/2010/main" val="2617570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CBCA887-9257-4B04-A4EF-1BD54019EF83}"/>
              </a:ext>
            </a:extLst>
          </p:cNvPr>
          <p:cNvSpPr/>
          <p:nvPr/>
        </p:nvSpPr>
        <p:spPr>
          <a:xfrm>
            <a:off x="2651347" y="2584175"/>
            <a:ext cx="3798614" cy="62618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357865-1D93-45AE-B6C3-32B98DF5D2A0}"/>
              </a:ext>
            </a:extLst>
          </p:cNvPr>
          <p:cNvSpPr/>
          <p:nvPr/>
        </p:nvSpPr>
        <p:spPr>
          <a:xfrm>
            <a:off x="2651347" y="1685922"/>
            <a:ext cx="3798614" cy="62618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C48B11-A6C5-4EE5-A2C1-5C4240D886F1}"/>
              </a:ext>
            </a:extLst>
          </p:cNvPr>
          <p:cNvSpPr txBox="1"/>
          <p:nvPr/>
        </p:nvSpPr>
        <p:spPr>
          <a:xfrm>
            <a:off x="2664898" y="911165"/>
            <a:ext cx="232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</a:t>
            </a:r>
            <a:r>
              <a:rPr lang="en-US" i="1" dirty="0"/>
              <a:t>MY_NUMBER </a:t>
            </a:r>
            <a:r>
              <a:rPr lang="en-US" dirty="0"/>
              <a:t>TO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83A2EC-0A77-4BE8-BDE9-0B04C18EA848}"/>
              </a:ext>
            </a:extLst>
          </p:cNvPr>
          <p:cNvSpPr txBox="1"/>
          <p:nvPr/>
        </p:nvSpPr>
        <p:spPr>
          <a:xfrm>
            <a:off x="2664898" y="1501256"/>
            <a:ext cx="218842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IF  </a:t>
            </a:r>
            <a:r>
              <a:rPr lang="en-US" i="1" dirty="0"/>
              <a:t>MY_NUMBER </a:t>
            </a:r>
            <a:r>
              <a:rPr lang="en-US" dirty="0"/>
              <a:t>&lt;=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703C2B-F789-47AA-93C0-256460E63E98}"/>
              </a:ext>
            </a:extLst>
          </p:cNvPr>
          <p:cNvSpPr txBox="1"/>
          <p:nvPr/>
        </p:nvSpPr>
        <p:spPr>
          <a:xfrm>
            <a:off x="2684117" y="2380777"/>
            <a:ext cx="21355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i="1" dirty="0"/>
              <a:t>MY_NUMBER </a:t>
            </a:r>
            <a:r>
              <a:rPr lang="en-US" dirty="0"/>
              <a:t>&gt;=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A34FD-EA7A-4F0A-B692-C5144443FF0C}"/>
              </a:ext>
            </a:extLst>
          </p:cNvPr>
          <p:cNvSpPr txBox="1"/>
          <p:nvPr/>
        </p:nvSpPr>
        <p:spPr>
          <a:xfrm>
            <a:off x="3116381" y="1942775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</a:t>
            </a:r>
            <a:r>
              <a:rPr lang="en-US" i="1" dirty="0"/>
              <a:t>MY_NUMBER </a:t>
            </a:r>
            <a:r>
              <a:rPr lang="en-US" dirty="0"/>
              <a:t>OF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8794A9-1916-4350-9973-446CD196CBF4}"/>
              </a:ext>
            </a:extLst>
          </p:cNvPr>
          <p:cNvSpPr txBox="1"/>
          <p:nvPr/>
        </p:nvSpPr>
        <p:spPr>
          <a:xfrm>
            <a:off x="3116380" y="2753626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</a:t>
            </a:r>
            <a:r>
              <a:rPr lang="en-US" i="1" dirty="0"/>
              <a:t>MY_NUMBER </a:t>
            </a:r>
            <a:r>
              <a:rPr lang="en-US" dirty="0"/>
              <a:t>OF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B91B1C-2580-4B0F-94B2-74497AEBA275}"/>
              </a:ext>
            </a:extLst>
          </p:cNvPr>
          <p:cNvSpPr txBox="1"/>
          <p:nvPr/>
        </p:nvSpPr>
        <p:spPr>
          <a:xfrm>
            <a:off x="2664898" y="3463696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  <a:r>
              <a:rPr lang="en-US" i="1" dirty="0"/>
              <a:t>MY_NUMBER</a:t>
            </a:r>
          </a:p>
        </p:txBody>
      </p:sp>
    </p:spTree>
    <p:extLst>
      <p:ext uri="{BB962C8B-B14F-4D97-AF65-F5344CB8AC3E}">
        <p14:creationId xmlns:p14="http://schemas.microsoft.com/office/powerpoint/2010/main" val="771310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CBCA887-9257-4B04-A4EF-1BD54019EF83}"/>
              </a:ext>
            </a:extLst>
          </p:cNvPr>
          <p:cNvSpPr/>
          <p:nvPr/>
        </p:nvSpPr>
        <p:spPr>
          <a:xfrm>
            <a:off x="2651347" y="2584175"/>
            <a:ext cx="3798614" cy="62618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357865-1D93-45AE-B6C3-32B98DF5D2A0}"/>
              </a:ext>
            </a:extLst>
          </p:cNvPr>
          <p:cNvSpPr/>
          <p:nvPr/>
        </p:nvSpPr>
        <p:spPr>
          <a:xfrm>
            <a:off x="2651347" y="1685922"/>
            <a:ext cx="3798614" cy="62618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C48B11-A6C5-4EE5-A2C1-5C4240D886F1}"/>
              </a:ext>
            </a:extLst>
          </p:cNvPr>
          <p:cNvSpPr txBox="1"/>
          <p:nvPr/>
        </p:nvSpPr>
        <p:spPr>
          <a:xfrm>
            <a:off x="2664898" y="911165"/>
            <a:ext cx="232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</a:t>
            </a:r>
            <a:r>
              <a:rPr lang="en-US" i="1" dirty="0"/>
              <a:t>MY_NUMBER </a:t>
            </a:r>
            <a:r>
              <a:rPr lang="en-US" dirty="0"/>
              <a:t>TO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83A2EC-0A77-4BE8-BDE9-0B04C18EA848}"/>
              </a:ext>
            </a:extLst>
          </p:cNvPr>
          <p:cNvSpPr txBox="1"/>
          <p:nvPr/>
        </p:nvSpPr>
        <p:spPr>
          <a:xfrm>
            <a:off x="2664898" y="1501256"/>
            <a:ext cx="218842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IF  </a:t>
            </a:r>
            <a:r>
              <a:rPr lang="en-US" i="1" dirty="0"/>
              <a:t>MY_NUMBER </a:t>
            </a:r>
            <a:r>
              <a:rPr lang="en-US" dirty="0"/>
              <a:t>&lt;=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703C2B-F789-47AA-93C0-256460E63E98}"/>
              </a:ext>
            </a:extLst>
          </p:cNvPr>
          <p:cNvSpPr txBox="1"/>
          <p:nvPr/>
        </p:nvSpPr>
        <p:spPr>
          <a:xfrm>
            <a:off x="2684117" y="2380777"/>
            <a:ext cx="21355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i="1" dirty="0"/>
              <a:t>MY_NUMBER </a:t>
            </a:r>
            <a:r>
              <a:rPr lang="en-US" dirty="0"/>
              <a:t>&gt;=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A34FD-EA7A-4F0A-B692-C5144443FF0C}"/>
              </a:ext>
            </a:extLst>
          </p:cNvPr>
          <p:cNvSpPr txBox="1"/>
          <p:nvPr/>
        </p:nvSpPr>
        <p:spPr>
          <a:xfrm>
            <a:off x="3116381" y="1942775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</a:t>
            </a:r>
            <a:r>
              <a:rPr lang="en-US" i="1" dirty="0"/>
              <a:t>MY_NUMBER </a:t>
            </a:r>
            <a:r>
              <a:rPr lang="en-US" dirty="0"/>
              <a:t>OF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8794A9-1916-4350-9973-446CD196CBF4}"/>
              </a:ext>
            </a:extLst>
          </p:cNvPr>
          <p:cNvSpPr txBox="1"/>
          <p:nvPr/>
        </p:nvSpPr>
        <p:spPr>
          <a:xfrm>
            <a:off x="3116380" y="2753626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</a:t>
            </a:r>
            <a:r>
              <a:rPr lang="en-US" i="1" dirty="0"/>
              <a:t>MY_NUMBER </a:t>
            </a:r>
            <a:r>
              <a:rPr lang="en-US" dirty="0"/>
              <a:t>OF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B91B1C-2580-4B0F-94B2-74497AEBA275}"/>
              </a:ext>
            </a:extLst>
          </p:cNvPr>
          <p:cNvSpPr txBox="1"/>
          <p:nvPr/>
        </p:nvSpPr>
        <p:spPr>
          <a:xfrm>
            <a:off x="2554367" y="4368952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  <a:r>
              <a:rPr lang="en-US" i="1" dirty="0"/>
              <a:t>MY_NUMBER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558432-D146-455C-B5E2-3484109904F1}"/>
              </a:ext>
            </a:extLst>
          </p:cNvPr>
          <p:cNvSpPr/>
          <p:nvPr/>
        </p:nvSpPr>
        <p:spPr>
          <a:xfrm>
            <a:off x="2651347" y="3595608"/>
            <a:ext cx="3798614" cy="62618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794C03-94C6-4A68-93AE-F9D783F91A35}"/>
              </a:ext>
            </a:extLst>
          </p:cNvPr>
          <p:cNvSpPr txBox="1"/>
          <p:nvPr/>
        </p:nvSpPr>
        <p:spPr>
          <a:xfrm>
            <a:off x="2684117" y="3392210"/>
            <a:ext cx="21355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i="1" dirty="0"/>
              <a:t>MY_NUMBER =</a:t>
            </a:r>
            <a:r>
              <a:rPr lang="en-US" dirty="0"/>
              <a:t>=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0525E8-6B25-4594-8973-215DFBFA86C2}"/>
              </a:ext>
            </a:extLst>
          </p:cNvPr>
          <p:cNvSpPr txBox="1"/>
          <p:nvPr/>
        </p:nvSpPr>
        <p:spPr>
          <a:xfrm>
            <a:off x="3116380" y="3765059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</a:t>
            </a:r>
            <a:r>
              <a:rPr lang="en-US" i="1" dirty="0"/>
              <a:t>MY_NUMBER </a:t>
            </a:r>
            <a:r>
              <a:rPr lang="en-US" dirty="0"/>
              <a:t>OF 3</a:t>
            </a:r>
          </a:p>
        </p:txBody>
      </p:sp>
    </p:spTree>
    <p:extLst>
      <p:ext uri="{BB962C8B-B14F-4D97-AF65-F5344CB8AC3E}">
        <p14:creationId xmlns:p14="http://schemas.microsoft.com/office/powerpoint/2010/main" val="3667630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57865-1D93-45AE-B6C3-32B98DF5D2A0}"/>
              </a:ext>
            </a:extLst>
          </p:cNvPr>
          <p:cNvSpPr/>
          <p:nvPr/>
        </p:nvSpPr>
        <p:spPr>
          <a:xfrm>
            <a:off x="2651347" y="1685922"/>
            <a:ext cx="3798614" cy="80312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C48B11-A6C5-4EE5-A2C1-5C4240D886F1}"/>
              </a:ext>
            </a:extLst>
          </p:cNvPr>
          <p:cNvSpPr txBox="1"/>
          <p:nvPr/>
        </p:nvSpPr>
        <p:spPr>
          <a:xfrm>
            <a:off x="2664898" y="911165"/>
            <a:ext cx="232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</a:t>
            </a:r>
            <a:r>
              <a:rPr lang="en-US" i="1" dirty="0"/>
              <a:t>MY_NUMBER </a:t>
            </a:r>
            <a:r>
              <a:rPr lang="en-US" dirty="0"/>
              <a:t>TO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83A2EC-0A77-4BE8-BDE9-0B04C18EA848}"/>
              </a:ext>
            </a:extLst>
          </p:cNvPr>
          <p:cNvSpPr txBox="1"/>
          <p:nvPr/>
        </p:nvSpPr>
        <p:spPr>
          <a:xfrm>
            <a:off x="2664898" y="1501256"/>
            <a:ext cx="10474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REPEAT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A34FD-EA7A-4F0A-B692-C5144443FF0C}"/>
              </a:ext>
            </a:extLst>
          </p:cNvPr>
          <p:cNvSpPr txBox="1"/>
          <p:nvPr/>
        </p:nvSpPr>
        <p:spPr>
          <a:xfrm>
            <a:off x="3116381" y="1942775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</a:t>
            </a:r>
            <a:r>
              <a:rPr lang="en-US" i="1" dirty="0"/>
              <a:t>MY_NUMBER </a:t>
            </a:r>
            <a:r>
              <a:rPr lang="en-US" dirty="0"/>
              <a:t>OF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B91B1C-2580-4B0F-94B2-74497AEBA275}"/>
              </a:ext>
            </a:extLst>
          </p:cNvPr>
          <p:cNvSpPr txBox="1"/>
          <p:nvPr/>
        </p:nvSpPr>
        <p:spPr>
          <a:xfrm>
            <a:off x="2554367" y="2745901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  <a:r>
              <a:rPr lang="en-US" i="1" dirty="0"/>
              <a:t>MY_NUMBER</a:t>
            </a:r>
          </a:p>
        </p:txBody>
      </p:sp>
    </p:spTree>
    <p:extLst>
      <p:ext uri="{BB962C8B-B14F-4D97-AF65-F5344CB8AC3E}">
        <p14:creationId xmlns:p14="http://schemas.microsoft.com/office/powerpoint/2010/main" val="1383556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57865-1D93-45AE-B6C3-32B98DF5D2A0}"/>
              </a:ext>
            </a:extLst>
          </p:cNvPr>
          <p:cNvSpPr/>
          <p:nvPr/>
        </p:nvSpPr>
        <p:spPr>
          <a:xfrm>
            <a:off x="2651346" y="1685922"/>
            <a:ext cx="5550821" cy="223685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C48B11-A6C5-4EE5-A2C1-5C4240D886F1}"/>
              </a:ext>
            </a:extLst>
          </p:cNvPr>
          <p:cNvSpPr txBox="1"/>
          <p:nvPr/>
        </p:nvSpPr>
        <p:spPr>
          <a:xfrm>
            <a:off x="2664898" y="911165"/>
            <a:ext cx="232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</a:t>
            </a:r>
            <a:r>
              <a:rPr lang="en-US" i="1" dirty="0"/>
              <a:t>MY_NUMBER </a:t>
            </a:r>
            <a:r>
              <a:rPr lang="en-US" dirty="0"/>
              <a:t>TO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83A2EC-0A77-4BE8-BDE9-0B04C18EA848}"/>
              </a:ext>
            </a:extLst>
          </p:cNvPr>
          <p:cNvSpPr txBox="1"/>
          <p:nvPr/>
        </p:nvSpPr>
        <p:spPr>
          <a:xfrm>
            <a:off x="2664898" y="1501256"/>
            <a:ext cx="10474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REPEAT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A34FD-EA7A-4F0A-B692-C5144443FF0C}"/>
              </a:ext>
            </a:extLst>
          </p:cNvPr>
          <p:cNvSpPr txBox="1"/>
          <p:nvPr/>
        </p:nvSpPr>
        <p:spPr>
          <a:xfrm>
            <a:off x="2958603" y="2121925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</a:t>
            </a:r>
            <a:r>
              <a:rPr lang="en-US" i="1" dirty="0"/>
              <a:t>MY_NUMBER </a:t>
            </a:r>
            <a:r>
              <a:rPr lang="en-US" dirty="0"/>
              <a:t>OF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B91B1C-2580-4B0F-94B2-74497AEBA275}"/>
              </a:ext>
            </a:extLst>
          </p:cNvPr>
          <p:cNvSpPr txBox="1"/>
          <p:nvPr/>
        </p:nvSpPr>
        <p:spPr>
          <a:xfrm>
            <a:off x="2545224" y="4163846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  <a:r>
              <a:rPr lang="en-US" i="1" dirty="0"/>
              <a:t>MY_NUMBER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F3721C-DEE3-4FEE-B3B6-E02249B57CFF}"/>
              </a:ext>
            </a:extLst>
          </p:cNvPr>
          <p:cNvSpPr/>
          <p:nvPr/>
        </p:nvSpPr>
        <p:spPr>
          <a:xfrm>
            <a:off x="3026251" y="2801591"/>
            <a:ext cx="3798614" cy="81028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113CAA-76D6-4E96-A1CA-62E83A46196F}"/>
              </a:ext>
            </a:extLst>
          </p:cNvPr>
          <p:cNvSpPr txBox="1"/>
          <p:nvPr/>
        </p:nvSpPr>
        <p:spPr>
          <a:xfrm>
            <a:off x="3039802" y="2616925"/>
            <a:ext cx="20730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IF  </a:t>
            </a:r>
            <a:r>
              <a:rPr lang="en-US" i="1" dirty="0"/>
              <a:t>MY_NUMBER &gt;</a:t>
            </a:r>
            <a:r>
              <a:rPr lang="en-US" dirty="0"/>
              <a:t>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1889A6-1F59-41B7-9C10-C463DC0DCB1B}"/>
              </a:ext>
            </a:extLst>
          </p:cNvPr>
          <p:cNvSpPr txBox="1"/>
          <p:nvPr/>
        </p:nvSpPr>
        <p:spPr>
          <a:xfrm>
            <a:off x="3491285" y="3058444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</a:t>
            </a:r>
            <a:r>
              <a:rPr lang="en-US" i="1" dirty="0"/>
              <a:t>MY_NUMBER </a:t>
            </a:r>
            <a:r>
              <a:rPr lang="en-US" dirty="0"/>
              <a:t>OF 10</a:t>
            </a:r>
          </a:p>
        </p:txBody>
      </p:sp>
    </p:spTree>
    <p:extLst>
      <p:ext uri="{BB962C8B-B14F-4D97-AF65-F5344CB8AC3E}">
        <p14:creationId xmlns:p14="http://schemas.microsoft.com/office/powerpoint/2010/main" val="3274296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57865-1D93-45AE-B6C3-32B98DF5D2A0}"/>
              </a:ext>
            </a:extLst>
          </p:cNvPr>
          <p:cNvSpPr/>
          <p:nvPr/>
        </p:nvSpPr>
        <p:spPr>
          <a:xfrm>
            <a:off x="2651346" y="1685922"/>
            <a:ext cx="5550821" cy="223685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C48B11-A6C5-4EE5-A2C1-5C4240D886F1}"/>
              </a:ext>
            </a:extLst>
          </p:cNvPr>
          <p:cNvSpPr txBox="1"/>
          <p:nvPr/>
        </p:nvSpPr>
        <p:spPr>
          <a:xfrm>
            <a:off x="2664898" y="911165"/>
            <a:ext cx="232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</a:t>
            </a:r>
            <a:r>
              <a:rPr lang="en-US" i="1" dirty="0"/>
              <a:t>MY_NUMBER </a:t>
            </a:r>
            <a:r>
              <a:rPr lang="en-US" dirty="0"/>
              <a:t>TO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83A2EC-0A77-4BE8-BDE9-0B04C18EA848}"/>
              </a:ext>
            </a:extLst>
          </p:cNvPr>
          <p:cNvSpPr txBox="1"/>
          <p:nvPr/>
        </p:nvSpPr>
        <p:spPr>
          <a:xfrm>
            <a:off x="2664898" y="1501256"/>
            <a:ext cx="24737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WHILE MY_NUMBER &lt;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A34FD-EA7A-4F0A-B692-C5144443FF0C}"/>
              </a:ext>
            </a:extLst>
          </p:cNvPr>
          <p:cNvSpPr txBox="1"/>
          <p:nvPr/>
        </p:nvSpPr>
        <p:spPr>
          <a:xfrm>
            <a:off x="2958603" y="2121925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</a:t>
            </a:r>
            <a:r>
              <a:rPr lang="en-US" i="1" dirty="0"/>
              <a:t>MY_NUMBER </a:t>
            </a:r>
            <a:r>
              <a:rPr lang="en-US" dirty="0"/>
              <a:t>OF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B91B1C-2580-4B0F-94B2-74497AEBA275}"/>
              </a:ext>
            </a:extLst>
          </p:cNvPr>
          <p:cNvSpPr txBox="1"/>
          <p:nvPr/>
        </p:nvSpPr>
        <p:spPr>
          <a:xfrm>
            <a:off x="2545224" y="4163846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  <a:r>
              <a:rPr lang="en-US" i="1" dirty="0"/>
              <a:t>MY_NUMBER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F3721C-DEE3-4FEE-B3B6-E02249B57CFF}"/>
              </a:ext>
            </a:extLst>
          </p:cNvPr>
          <p:cNvSpPr/>
          <p:nvPr/>
        </p:nvSpPr>
        <p:spPr>
          <a:xfrm>
            <a:off x="3026251" y="2801591"/>
            <a:ext cx="3798614" cy="81028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113CAA-76D6-4E96-A1CA-62E83A46196F}"/>
              </a:ext>
            </a:extLst>
          </p:cNvPr>
          <p:cNvSpPr txBox="1"/>
          <p:nvPr/>
        </p:nvSpPr>
        <p:spPr>
          <a:xfrm>
            <a:off x="3039802" y="2616925"/>
            <a:ext cx="20730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IF  </a:t>
            </a:r>
            <a:r>
              <a:rPr lang="en-US" i="1" dirty="0"/>
              <a:t>MY_NUMBER &gt;</a:t>
            </a:r>
            <a:r>
              <a:rPr lang="en-US" dirty="0"/>
              <a:t>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1889A6-1F59-41B7-9C10-C463DC0DCB1B}"/>
              </a:ext>
            </a:extLst>
          </p:cNvPr>
          <p:cNvSpPr txBox="1"/>
          <p:nvPr/>
        </p:nvSpPr>
        <p:spPr>
          <a:xfrm>
            <a:off x="3491285" y="3058444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</a:t>
            </a:r>
            <a:r>
              <a:rPr lang="en-US" i="1" dirty="0"/>
              <a:t>MY_NUMBER </a:t>
            </a:r>
            <a:r>
              <a:rPr lang="en-US" dirty="0"/>
              <a:t>OF 10</a:t>
            </a:r>
          </a:p>
        </p:txBody>
      </p:sp>
    </p:spTree>
    <p:extLst>
      <p:ext uri="{BB962C8B-B14F-4D97-AF65-F5344CB8AC3E}">
        <p14:creationId xmlns:p14="http://schemas.microsoft.com/office/powerpoint/2010/main" val="2249165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57865-1D93-45AE-B6C3-32B98DF5D2A0}"/>
              </a:ext>
            </a:extLst>
          </p:cNvPr>
          <p:cNvSpPr/>
          <p:nvPr/>
        </p:nvSpPr>
        <p:spPr>
          <a:xfrm>
            <a:off x="2545224" y="1685922"/>
            <a:ext cx="5550821" cy="113043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C48B11-A6C5-4EE5-A2C1-5C4240D886F1}"/>
              </a:ext>
            </a:extLst>
          </p:cNvPr>
          <p:cNvSpPr txBox="1"/>
          <p:nvPr/>
        </p:nvSpPr>
        <p:spPr>
          <a:xfrm>
            <a:off x="2664898" y="911165"/>
            <a:ext cx="232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</a:t>
            </a:r>
            <a:r>
              <a:rPr lang="en-US" i="1" dirty="0"/>
              <a:t>MY_NUMBER </a:t>
            </a:r>
            <a:r>
              <a:rPr lang="en-US" dirty="0"/>
              <a:t>TO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83A2EC-0A77-4BE8-BDE9-0B04C18EA848}"/>
              </a:ext>
            </a:extLst>
          </p:cNvPr>
          <p:cNvSpPr txBox="1"/>
          <p:nvPr/>
        </p:nvSpPr>
        <p:spPr>
          <a:xfrm>
            <a:off x="2664898" y="1501256"/>
            <a:ext cx="24737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WHILE MY_NUMBER &lt;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A34FD-EA7A-4F0A-B692-C5144443FF0C}"/>
              </a:ext>
            </a:extLst>
          </p:cNvPr>
          <p:cNvSpPr txBox="1"/>
          <p:nvPr/>
        </p:nvSpPr>
        <p:spPr>
          <a:xfrm>
            <a:off x="2958603" y="2121925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</a:t>
            </a:r>
            <a:r>
              <a:rPr lang="en-US" i="1" dirty="0"/>
              <a:t>MY_NUMBER </a:t>
            </a:r>
            <a:r>
              <a:rPr lang="en-US" dirty="0"/>
              <a:t>OF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B91B1C-2580-4B0F-94B2-74497AEBA275}"/>
              </a:ext>
            </a:extLst>
          </p:cNvPr>
          <p:cNvSpPr txBox="1"/>
          <p:nvPr/>
        </p:nvSpPr>
        <p:spPr>
          <a:xfrm>
            <a:off x="2453784" y="3067689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  <a:r>
              <a:rPr lang="en-US" i="1" dirty="0"/>
              <a:t>MY_NUMBER</a:t>
            </a:r>
          </a:p>
        </p:txBody>
      </p:sp>
    </p:spTree>
    <p:extLst>
      <p:ext uri="{BB962C8B-B14F-4D97-AF65-F5344CB8AC3E}">
        <p14:creationId xmlns:p14="http://schemas.microsoft.com/office/powerpoint/2010/main" val="1708564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57865-1D93-45AE-B6C3-32B98DF5D2A0}"/>
              </a:ext>
            </a:extLst>
          </p:cNvPr>
          <p:cNvSpPr/>
          <p:nvPr/>
        </p:nvSpPr>
        <p:spPr>
          <a:xfrm>
            <a:off x="2651346" y="1685922"/>
            <a:ext cx="5550821" cy="223685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C48B11-A6C5-4EE5-A2C1-5C4240D886F1}"/>
              </a:ext>
            </a:extLst>
          </p:cNvPr>
          <p:cNvSpPr txBox="1"/>
          <p:nvPr/>
        </p:nvSpPr>
        <p:spPr>
          <a:xfrm>
            <a:off x="2664898" y="911165"/>
            <a:ext cx="232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</a:t>
            </a:r>
            <a:r>
              <a:rPr lang="en-US" i="1" dirty="0"/>
              <a:t>MY_NUMBER </a:t>
            </a:r>
            <a:r>
              <a:rPr lang="en-US" dirty="0"/>
              <a:t>TO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83A2EC-0A77-4BE8-BDE9-0B04C18EA848}"/>
              </a:ext>
            </a:extLst>
          </p:cNvPr>
          <p:cNvSpPr txBox="1"/>
          <p:nvPr/>
        </p:nvSpPr>
        <p:spPr>
          <a:xfrm>
            <a:off x="2664898" y="1501256"/>
            <a:ext cx="24737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WHILE MY_NUMBER &lt;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A34FD-EA7A-4F0A-B692-C5144443FF0C}"/>
              </a:ext>
            </a:extLst>
          </p:cNvPr>
          <p:cNvSpPr txBox="1"/>
          <p:nvPr/>
        </p:nvSpPr>
        <p:spPr>
          <a:xfrm>
            <a:off x="2958603" y="2121925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</a:t>
            </a:r>
            <a:r>
              <a:rPr lang="en-US" i="1" dirty="0"/>
              <a:t>MY_NUMBER </a:t>
            </a:r>
            <a:r>
              <a:rPr lang="en-US" dirty="0"/>
              <a:t>OF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B91B1C-2580-4B0F-94B2-74497AEBA275}"/>
              </a:ext>
            </a:extLst>
          </p:cNvPr>
          <p:cNvSpPr txBox="1"/>
          <p:nvPr/>
        </p:nvSpPr>
        <p:spPr>
          <a:xfrm>
            <a:off x="2545224" y="4163846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  <a:r>
              <a:rPr lang="en-US" i="1" dirty="0"/>
              <a:t>MY_NUMBER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F3721C-DEE3-4FEE-B3B6-E02249B57CFF}"/>
              </a:ext>
            </a:extLst>
          </p:cNvPr>
          <p:cNvSpPr/>
          <p:nvPr/>
        </p:nvSpPr>
        <p:spPr>
          <a:xfrm>
            <a:off x="3026251" y="2801591"/>
            <a:ext cx="3798614" cy="81028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113CAA-76D6-4E96-A1CA-62E83A46196F}"/>
              </a:ext>
            </a:extLst>
          </p:cNvPr>
          <p:cNvSpPr txBox="1"/>
          <p:nvPr/>
        </p:nvSpPr>
        <p:spPr>
          <a:xfrm>
            <a:off x="3039802" y="2616925"/>
            <a:ext cx="20730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IF  </a:t>
            </a:r>
            <a:r>
              <a:rPr lang="en-US" i="1" dirty="0"/>
              <a:t>MY_NUMBER &gt;</a:t>
            </a:r>
            <a:r>
              <a:rPr lang="en-US" dirty="0"/>
              <a:t>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1889A6-1F59-41B7-9C10-C463DC0DCB1B}"/>
              </a:ext>
            </a:extLst>
          </p:cNvPr>
          <p:cNvSpPr txBox="1"/>
          <p:nvPr/>
        </p:nvSpPr>
        <p:spPr>
          <a:xfrm>
            <a:off x="3491285" y="3058444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</a:t>
            </a:r>
            <a:r>
              <a:rPr lang="en-US" i="1" dirty="0"/>
              <a:t>MY_NUMBER </a:t>
            </a:r>
            <a:r>
              <a:rPr lang="en-US" dirty="0"/>
              <a:t>OF 10</a:t>
            </a:r>
          </a:p>
        </p:txBody>
      </p:sp>
    </p:spTree>
    <p:extLst>
      <p:ext uri="{BB962C8B-B14F-4D97-AF65-F5344CB8AC3E}">
        <p14:creationId xmlns:p14="http://schemas.microsoft.com/office/powerpoint/2010/main" val="2506035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57865-1D93-45AE-B6C3-32B98DF5D2A0}"/>
              </a:ext>
            </a:extLst>
          </p:cNvPr>
          <p:cNvSpPr/>
          <p:nvPr/>
        </p:nvSpPr>
        <p:spPr>
          <a:xfrm>
            <a:off x="2651346" y="1685922"/>
            <a:ext cx="5550821" cy="223685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C48B11-A6C5-4EE5-A2C1-5C4240D886F1}"/>
              </a:ext>
            </a:extLst>
          </p:cNvPr>
          <p:cNvSpPr txBox="1"/>
          <p:nvPr/>
        </p:nvSpPr>
        <p:spPr>
          <a:xfrm>
            <a:off x="2570933" y="321074"/>
            <a:ext cx="116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</a:t>
            </a:r>
            <a:r>
              <a:rPr lang="en-US" i="1" dirty="0"/>
              <a:t>K </a:t>
            </a:r>
            <a:r>
              <a:rPr lang="en-US" dirty="0"/>
              <a:t>TO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83A2EC-0A77-4BE8-BDE9-0B04C18EA848}"/>
              </a:ext>
            </a:extLst>
          </p:cNvPr>
          <p:cNvSpPr txBox="1"/>
          <p:nvPr/>
        </p:nvSpPr>
        <p:spPr>
          <a:xfrm>
            <a:off x="2664898" y="1501256"/>
            <a:ext cx="13131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WHILE </a:t>
            </a:r>
            <a:r>
              <a:rPr lang="en-US" i="1" dirty="0"/>
              <a:t>K</a:t>
            </a:r>
            <a:r>
              <a:rPr lang="en-US" dirty="0"/>
              <a:t> &lt;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A34FD-EA7A-4F0A-B692-C5144443FF0C}"/>
              </a:ext>
            </a:extLst>
          </p:cNvPr>
          <p:cNvSpPr txBox="1"/>
          <p:nvPr/>
        </p:nvSpPr>
        <p:spPr>
          <a:xfrm>
            <a:off x="2958603" y="212192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</a:t>
            </a:r>
            <a:r>
              <a:rPr lang="en-US" i="1" dirty="0"/>
              <a:t>K </a:t>
            </a:r>
            <a:r>
              <a:rPr lang="en-US" dirty="0"/>
              <a:t>OF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B91B1C-2580-4B0F-94B2-74497AEBA275}"/>
              </a:ext>
            </a:extLst>
          </p:cNvPr>
          <p:cNvSpPr txBox="1"/>
          <p:nvPr/>
        </p:nvSpPr>
        <p:spPr>
          <a:xfrm>
            <a:off x="2545224" y="4163846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Sum</a:t>
            </a:r>
            <a:endParaRPr lang="en-US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113CAA-76D6-4E96-A1CA-62E83A46196F}"/>
              </a:ext>
            </a:extLst>
          </p:cNvPr>
          <p:cNvSpPr txBox="1"/>
          <p:nvPr/>
        </p:nvSpPr>
        <p:spPr>
          <a:xfrm>
            <a:off x="3004966" y="2491257"/>
            <a:ext cx="230704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INCREMENT SUM OF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E54624-5430-4614-9EDF-522AC0934163}"/>
              </a:ext>
            </a:extLst>
          </p:cNvPr>
          <p:cNvSpPr txBox="1"/>
          <p:nvPr/>
        </p:nvSpPr>
        <p:spPr>
          <a:xfrm>
            <a:off x="2545224" y="709447"/>
            <a:ext cx="149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</a:t>
            </a:r>
            <a:r>
              <a:rPr lang="en-US" i="1" dirty="0"/>
              <a:t>SUM </a:t>
            </a:r>
            <a:r>
              <a:rPr lang="en-US" dirty="0"/>
              <a:t>TO 0</a:t>
            </a:r>
          </a:p>
        </p:txBody>
      </p:sp>
    </p:spTree>
    <p:extLst>
      <p:ext uri="{BB962C8B-B14F-4D97-AF65-F5344CB8AC3E}">
        <p14:creationId xmlns:p14="http://schemas.microsoft.com/office/powerpoint/2010/main" val="107717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E90EA2-DC51-4237-B2E9-9B133C642453}"/>
              </a:ext>
            </a:extLst>
          </p:cNvPr>
          <p:cNvSpPr txBox="1"/>
          <p:nvPr/>
        </p:nvSpPr>
        <p:spPr>
          <a:xfrm>
            <a:off x="2958603" y="2200469"/>
            <a:ext cx="232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</a:t>
            </a:r>
            <a:r>
              <a:rPr lang="en-US" i="1" dirty="0"/>
              <a:t>MY_NUMBER </a:t>
            </a:r>
            <a:r>
              <a:rPr lang="en-US" dirty="0"/>
              <a:t>TO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B79818-78A6-4F7C-835F-8961477527AE}"/>
              </a:ext>
            </a:extLst>
          </p:cNvPr>
          <p:cNvSpPr txBox="1"/>
          <p:nvPr/>
        </p:nvSpPr>
        <p:spPr>
          <a:xfrm>
            <a:off x="2958603" y="2581999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</a:t>
            </a:r>
            <a:r>
              <a:rPr lang="en-US" i="1" dirty="0"/>
              <a:t>MY_NUMBER </a:t>
            </a:r>
            <a:r>
              <a:rPr lang="en-US" dirty="0"/>
              <a:t>OF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D59E07-E88E-46E9-9238-FB8104B69129}"/>
              </a:ext>
            </a:extLst>
          </p:cNvPr>
          <p:cNvSpPr txBox="1"/>
          <p:nvPr/>
        </p:nvSpPr>
        <p:spPr>
          <a:xfrm>
            <a:off x="2958603" y="3705882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  <a:r>
              <a:rPr lang="en-US" i="1" dirty="0"/>
              <a:t>MY_NUMBER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F02026-261E-467C-9DC7-312231CE6FB9}"/>
              </a:ext>
            </a:extLst>
          </p:cNvPr>
          <p:cNvSpPr txBox="1"/>
          <p:nvPr/>
        </p:nvSpPr>
        <p:spPr>
          <a:xfrm>
            <a:off x="2958603" y="3150158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</a:t>
            </a:r>
            <a:r>
              <a:rPr lang="en-US" i="1" dirty="0"/>
              <a:t>MY_NUMBER </a:t>
            </a:r>
            <a:r>
              <a:rPr lang="en-US" dirty="0"/>
              <a:t>OF 2</a:t>
            </a:r>
          </a:p>
        </p:txBody>
      </p:sp>
    </p:spTree>
    <p:extLst>
      <p:ext uri="{BB962C8B-B14F-4D97-AF65-F5344CB8AC3E}">
        <p14:creationId xmlns:p14="http://schemas.microsoft.com/office/powerpoint/2010/main" val="1398986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57865-1D93-45AE-B6C3-32B98DF5D2A0}"/>
              </a:ext>
            </a:extLst>
          </p:cNvPr>
          <p:cNvSpPr/>
          <p:nvPr/>
        </p:nvSpPr>
        <p:spPr>
          <a:xfrm>
            <a:off x="2651346" y="1685922"/>
            <a:ext cx="5550821" cy="223685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C48B11-A6C5-4EE5-A2C1-5C4240D886F1}"/>
              </a:ext>
            </a:extLst>
          </p:cNvPr>
          <p:cNvSpPr txBox="1"/>
          <p:nvPr/>
        </p:nvSpPr>
        <p:spPr>
          <a:xfrm>
            <a:off x="2570933" y="321074"/>
            <a:ext cx="116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</a:t>
            </a:r>
            <a:r>
              <a:rPr lang="en-US" i="1" dirty="0"/>
              <a:t>K </a:t>
            </a:r>
            <a:r>
              <a:rPr lang="en-US" dirty="0"/>
              <a:t>TO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83A2EC-0A77-4BE8-BDE9-0B04C18EA848}"/>
              </a:ext>
            </a:extLst>
          </p:cNvPr>
          <p:cNvSpPr txBox="1"/>
          <p:nvPr/>
        </p:nvSpPr>
        <p:spPr>
          <a:xfrm>
            <a:off x="2664898" y="1501256"/>
            <a:ext cx="13131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WHILE </a:t>
            </a:r>
            <a:r>
              <a:rPr lang="en-US" i="1" dirty="0"/>
              <a:t>K</a:t>
            </a:r>
            <a:r>
              <a:rPr lang="en-US" dirty="0"/>
              <a:t> &lt;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A34FD-EA7A-4F0A-B692-C5144443FF0C}"/>
              </a:ext>
            </a:extLst>
          </p:cNvPr>
          <p:cNvSpPr txBox="1"/>
          <p:nvPr/>
        </p:nvSpPr>
        <p:spPr>
          <a:xfrm>
            <a:off x="2958603" y="212192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</a:t>
            </a:r>
            <a:r>
              <a:rPr lang="en-US" i="1" dirty="0"/>
              <a:t>K </a:t>
            </a:r>
            <a:r>
              <a:rPr lang="en-US" dirty="0"/>
              <a:t>OF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B91B1C-2580-4B0F-94B2-74497AEBA275}"/>
              </a:ext>
            </a:extLst>
          </p:cNvPr>
          <p:cNvSpPr txBox="1"/>
          <p:nvPr/>
        </p:nvSpPr>
        <p:spPr>
          <a:xfrm>
            <a:off x="2545224" y="4163846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SUM + K</a:t>
            </a:r>
            <a:endParaRPr lang="en-US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113CAA-76D6-4E96-A1CA-62E83A46196F}"/>
              </a:ext>
            </a:extLst>
          </p:cNvPr>
          <p:cNvSpPr txBox="1"/>
          <p:nvPr/>
        </p:nvSpPr>
        <p:spPr>
          <a:xfrm>
            <a:off x="3004966" y="2491257"/>
            <a:ext cx="230704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INCREMENT SUM OF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E54624-5430-4614-9EDF-522AC0934163}"/>
              </a:ext>
            </a:extLst>
          </p:cNvPr>
          <p:cNvSpPr txBox="1"/>
          <p:nvPr/>
        </p:nvSpPr>
        <p:spPr>
          <a:xfrm>
            <a:off x="2545224" y="709447"/>
            <a:ext cx="149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</a:t>
            </a:r>
            <a:r>
              <a:rPr lang="en-US" i="1" dirty="0"/>
              <a:t>SUM </a:t>
            </a:r>
            <a:r>
              <a:rPr lang="en-US" dirty="0"/>
              <a:t>TO 0</a:t>
            </a:r>
          </a:p>
        </p:txBody>
      </p:sp>
    </p:spTree>
    <p:extLst>
      <p:ext uri="{BB962C8B-B14F-4D97-AF65-F5344CB8AC3E}">
        <p14:creationId xmlns:p14="http://schemas.microsoft.com/office/powerpoint/2010/main" val="3573262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57865-1D93-45AE-B6C3-32B98DF5D2A0}"/>
              </a:ext>
            </a:extLst>
          </p:cNvPr>
          <p:cNvSpPr/>
          <p:nvPr/>
        </p:nvSpPr>
        <p:spPr>
          <a:xfrm>
            <a:off x="2651346" y="1685922"/>
            <a:ext cx="5550821" cy="223685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83A2EC-0A77-4BE8-BDE9-0B04C18EA848}"/>
              </a:ext>
            </a:extLst>
          </p:cNvPr>
          <p:cNvSpPr txBox="1"/>
          <p:nvPr/>
        </p:nvSpPr>
        <p:spPr>
          <a:xfrm>
            <a:off x="2664898" y="1501256"/>
            <a:ext cx="13131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WHILE K &lt;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A34FD-EA7A-4F0A-B692-C5144443FF0C}"/>
              </a:ext>
            </a:extLst>
          </p:cNvPr>
          <p:cNvSpPr txBox="1"/>
          <p:nvPr/>
        </p:nvSpPr>
        <p:spPr>
          <a:xfrm>
            <a:off x="2833314" y="348931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</a:t>
            </a:r>
            <a:r>
              <a:rPr lang="en-US" i="1" dirty="0"/>
              <a:t>K </a:t>
            </a:r>
            <a:r>
              <a:rPr lang="en-US" dirty="0"/>
              <a:t>OF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B91B1C-2580-4B0F-94B2-74497AEBA275}"/>
              </a:ext>
            </a:extLst>
          </p:cNvPr>
          <p:cNvSpPr txBox="1"/>
          <p:nvPr/>
        </p:nvSpPr>
        <p:spPr>
          <a:xfrm>
            <a:off x="2545224" y="4163846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  <a:r>
              <a:rPr lang="en-US" i="1" dirty="0"/>
              <a:t>SUM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F3721C-DEE3-4FEE-B3B6-E02249B57CFF}"/>
              </a:ext>
            </a:extLst>
          </p:cNvPr>
          <p:cNvSpPr/>
          <p:nvPr/>
        </p:nvSpPr>
        <p:spPr>
          <a:xfrm>
            <a:off x="2913378" y="2583870"/>
            <a:ext cx="3798614" cy="81028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113CAA-76D6-4E96-A1CA-62E83A46196F}"/>
              </a:ext>
            </a:extLst>
          </p:cNvPr>
          <p:cNvSpPr txBox="1"/>
          <p:nvPr/>
        </p:nvSpPr>
        <p:spPr>
          <a:xfrm>
            <a:off x="2926929" y="2399204"/>
            <a:ext cx="14750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IF  </a:t>
            </a:r>
            <a:r>
              <a:rPr lang="en-US" i="1" dirty="0"/>
              <a:t>SUM &gt;</a:t>
            </a:r>
            <a:r>
              <a:rPr lang="en-US" dirty="0"/>
              <a:t> 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1889A6-1F59-41B7-9C10-C463DC0DCB1B}"/>
              </a:ext>
            </a:extLst>
          </p:cNvPr>
          <p:cNvSpPr txBox="1"/>
          <p:nvPr/>
        </p:nvSpPr>
        <p:spPr>
          <a:xfrm>
            <a:off x="3378412" y="2840723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= 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A0BDD9-9332-4003-9D2A-694D46362E25}"/>
              </a:ext>
            </a:extLst>
          </p:cNvPr>
          <p:cNvSpPr txBox="1"/>
          <p:nvPr/>
        </p:nvSpPr>
        <p:spPr>
          <a:xfrm>
            <a:off x="2570933" y="321074"/>
            <a:ext cx="116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</a:t>
            </a:r>
            <a:r>
              <a:rPr lang="en-US" i="1" dirty="0"/>
              <a:t>K </a:t>
            </a:r>
            <a:r>
              <a:rPr lang="en-US" dirty="0"/>
              <a:t>TO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4BEA7A-6399-4AB4-B866-3FE0D93CEEED}"/>
              </a:ext>
            </a:extLst>
          </p:cNvPr>
          <p:cNvSpPr txBox="1"/>
          <p:nvPr/>
        </p:nvSpPr>
        <p:spPr>
          <a:xfrm>
            <a:off x="2545224" y="709447"/>
            <a:ext cx="149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</a:t>
            </a:r>
            <a:r>
              <a:rPr lang="en-US" i="1" dirty="0"/>
              <a:t>SUM </a:t>
            </a:r>
            <a:r>
              <a:rPr lang="en-US" dirty="0"/>
              <a:t>TO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0EB671-D94F-4358-8E89-E31663A9B484}"/>
              </a:ext>
            </a:extLst>
          </p:cNvPr>
          <p:cNvSpPr txBox="1"/>
          <p:nvPr/>
        </p:nvSpPr>
        <p:spPr>
          <a:xfrm>
            <a:off x="2798752" y="1969059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i="1" dirty="0"/>
              <a:t>SUM </a:t>
            </a:r>
            <a:r>
              <a:rPr lang="en-US" dirty="0"/>
              <a:t>= SUM + 100</a:t>
            </a:r>
          </a:p>
        </p:txBody>
      </p:sp>
    </p:spTree>
    <p:extLst>
      <p:ext uri="{BB962C8B-B14F-4D97-AF65-F5344CB8AC3E}">
        <p14:creationId xmlns:p14="http://schemas.microsoft.com/office/powerpoint/2010/main" val="980300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57865-1D93-45AE-B6C3-32B98DF5D2A0}"/>
              </a:ext>
            </a:extLst>
          </p:cNvPr>
          <p:cNvSpPr/>
          <p:nvPr/>
        </p:nvSpPr>
        <p:spPr>
          <a:xfrm>
            <a:off x="2651346" y="1685922"/>
            <a:ext cx="5550821" cy="223685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83A2EC-0A77-4BE8-BDE9-0B04C18EA848}"/>
              </a:ext>
            </a:extLst>
          </p:cNvPr>
          <p:cNvSpPr txBox="1"/>
          <p:nvPr/>
        </p:nvSpPr>
        <p:spPr>
          <a:xfrm>
            <a:off x="2664898" y="1501256"/>
            <a:ext cx="13131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WHILE K &lt;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A34FD-EA7A-4F0A-B692-C5144443FF0C}"/>
              </a:ext>
            </a:extLst>
          </p:cNvPr>
          <p:cNvSpPr txBox="1"/>
          <p:nvPr/>
        </p:nvSpPr>
        <p:spPr>
          <a:xfrm>
            <a:off x="2833314" y="348931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</a:t>
            </a:r>
            <a:r>
              <a:rPr lang="en-US" i="1" dirty="0"/>
              <a:t>K </a:t>
            </a:r>
            <a:r>
              <a:rPr lang="en-US" dirty="0"/>
              <a:t>OF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B91B1C-2580-4B0F-94B2-74497AEBA275}"/>
              </a:ext>
            </a:extLst>
          </p:cNvPr>
          <p:cNvSpPr txBox="1"/>
          <p:nvPr/>
        </p:nvSpPr>
        <p:spPr>
          <a:xfrm>
            <a:off x="2570933" y="5979357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  <a:r>
              <a:rPr lang="en-US" i="1" dirty="0"/>
              <a:t>SUM + 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F3721C-DEE3-4FEE-B3B6-E02249B57CFF}"/>
              </a:ext>
            </a:extLst>
          </p:cNvPr>
          <p:cNvSpPr/>
          <p:nvPr/>
        </p:nvSpPr>
        <p:spPr>
          <a:xfrm>
            <a:off x="2913378" y="2583870"/>
            <a:ext cx="3798614" cy="81028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113CAA-76D6-4E96-A1CA-62E83A46196F}"/>
              </a:ext>
            </a:extLst>
          </p:cNvPr>
          <p:cNvSpPr txBox="1"/>
          <p:nvPr/>
        </p:nvSpPr>
        <p:spPr>
          <a:xfrm>
            <a:off x="2926929" y="2399204"/>
            <a:ext cx="14750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IF  </a:t>
            </a:r>
            <a:r>
              <a:rPr lang="en-US" i="1" dirty="0"/>
              <a:t>SUM &gt;</a:t>
            </a:r>
            <a:r>
              <a:rPr lang="en-US" dirty="0"/>
              <a:t> 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1889A6-1F59-41B7-9C10-C463DC0DCB1B}"/>
              </a:ext>
            </a:extLst>
          </p:cNvPr>
          <p:cNvSpPr txBox="1"/>
          <p:nvPr/>
        </p:nvSpPr>
        <p:spPr>
          <a:xfrm>
            <a:off x="3378412" y="2840723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= SUM + 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A0BDD9-9332-4003-9D2A-694D46362E25}"/>
              </a:ext>
            </a:extLst>
          </p:cNvPr>
          <p:cNvSpPr txBox="1"/>
          <p:nvPr/>
        </p:nvSpPr>
        <p:spPr>
          <a:xfrm>
            <a:off x="2570933" y="321074"/>
            <a:ext cx="116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</a:t>
            </a:r>
            <a:r>
              <a:rPr lang="en-US" i="1" dirty="0"/>
              <a:t>K </a:t>
            </a:r>
            <a:r>
              <a:rPr lang="en-US" dirty="0"/>
              <a:t>TO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4BEA7A-6399-4AB4-B866-3FE0D93CEEED}"/>
              </a:ext>
            </a:extLst>
          </p:cNvPr>
          <p:cNvSpPr txBox="1"/>
          <p:nvPr/>
        </p:nvSpPr>
        <p:spPr>
          <a:xfrm>
            <a:off x="2545224" y="709447"/>
            <a:ext cx="149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</a:t>
            </a:r>
            <a:r>
              <a:rPr lang="en-US" i="1" dirty="0"/>
              <a:t>SUM </a:t>
            </a:r>
            <a:r>
              <a:rPr lang="en-US" dirty="0"/>
              <a:t>TO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0EB671-D94F-4358-8E89-E31663A9B484}"/>
              </a:ext>
            </a:extLst>
          </p:cNvPr>
          <p:cNvSpPr txBox="1"/>
          <p:nvPr/>
        </p:nvSpPr>
        <p:spPr>
          <a:xfrm>
            <a:off x="2798752" y="1969059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i="1" dirty="0"/>
              <a:t>SUM </a:t>
            </a:r>
            <a:r>
              <a:rPr lang="en-US" dirty="0"/>
              <a:t>= SUM + 100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6A1F8-4A16-45B7-8CAD-B23EDAA5FF6B}"/>
              </a:ext>
            </a:extLst>
          </p:cNvPr>
          <p:cNvSpPr/>
          <p:nvPr/>
        </p:nvSpPr>
        <p:spPr>
          <a:xfrm>
            <a:off x="2651346" y="4912215"/>
            <a:ext cx="3798614" cy="81028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E4F079-3D94-4AC5-93FD-4E910F35ECA8}"/>
              </a:ext>
            </a:extLst>
          </p:cNvPr>
          <p:cNvSpPr txBox="1"/>
          <p:nvPr/>
        </p:nvSpPr>
        <p:spPr>
          <a:xfrm>
            <a:off x="2664897" y="4727549"/>
            <a:ext cx="14750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IF  </a:t>
            </a:r>
            <a:r>
              <a:rPr lang="en-US" i="1" dirty="0"/>
              <a:t>SUM &gt;</a:t>
            </a:r>
            <a:r>
              <a:rPr lang="en-US" dirty="0"/>
              <a:t> 300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8E955B-6EE0-47A0-8ED9-770578898A88}"/>
              </a:ext>
            </a:extLst>
          </p:cNvPr>
          <p:cNvSpPr txBox="1"/>
          <p:nvPr/>
        </p:nvSpPr>
        <p:spPr>
          <a:xfrm>
            <a:off x="3116380" y="5169068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</a:t>
            </a:r>
            <a:r>
              <a:rPr lang="en-US" i="1" dirty="0"/>
              <a:t>K </a:t>
            </a:r>
            <a:r>
              <a:rPr lang="en-US" dirty="0"/>
              <a:t>OF 10</a:t>
            </a:r>
          </a:p>
        </p:txBody>
      </p:sp>
    </p:spTree>
    <p:extLst>
      <p:ext uri="{BB962C8B-B14F-4D97-AF65-F5344CB8AC3E}">
        <p14:creationId xmlns:p14="http://schemas.microsoft.com/office/powerpoint/2010/main" val="285255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E90EA2-DC51-4237-B2E9-9B133C642453}"/>
              </a:ext>
            </a:extLst>
          </p:cNvPr>
          <p:cNvSpPr txBox="1"/>
          <p:nvPr/>
        </p:nvSpPr>
        <p:spPr>
          <a:xfrm>
            <a:off x="2958603" y="2200469"/>
            <a:ext cx="232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</a:t>
            </a:r>
            <a:r>
              <a:rPr lang="en-US" i="1" dirty="0"/>
              <a:t>MY_NUMBER </a:t>
            </a:r>
            <a:r>
              <a:rPr lang="en-US" dirty="0"/>
              <a:t>TO 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B79818-78A6-4F7C-835F-8961477527AE}"/>
              </a:ext>
            </a:extLst>
          </p:cNvPr>
          <p:cNvSpPr txBox="1"/>
          <p:nvPr/>
        </p:nvSpPr>
        <p:spPr>
          <a:xfrm>
            <a:off x="2958603" y="2581999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</a:t>
            </a:r>
            <a:r>
              <a:rPr lang="en-US" i="1" dirty="0"/>
              <a:t>MY_NUMBER </a:t>
            </a:r>
            <a:r>
              <a:rPr lang="en-US" dirty="0"/>
              <a:t>OF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D59E07-E88E-46E9-9238-FB8104B69129}"/>
              </a:ext>
            </a:extLst>
          </p:cNvPr>
          <p:cNvSpPr txBox="1"/>
          <p:nvPr/>
        </p:nvSpPr>
        <p:spPr>
          <a:xfrm>
            <a:off x="2958601" y="3923140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  <a:r>
              <a:rPr lang="en-US" i="1" dirty="0"/>
              <a:t>MY_NUMBER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F02026-261E-467C-9DC7-312231CE6FB9}"/>
              </a:ext>
            </a:extLst>
          </p:cNvPr>
          <p:cNvSpPr txBox="1"/>
          <p:nvPr/>
        </p:nvSpPr>
        <p:spPr>
          <a:xfrm>
            <a:off x="2958601" y="3438525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</a:t>
            </a:r>
            <a:r>
              <a:rPr lang="en-US" i="1" dirty="0"/>
              <a:t>MY_NUMBER </a:t>
            </a:r>
            <a:r>
              <a:rPr lang="en-US" dirty="0"/>
              <a:t>OF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40EFC0-B21B-4EA7-B16F-7C835D7B5CA0}"/>
              </a:ext>
            </a:extLst>
          </p:cNvPr>
          <p:cNvSpPr txBox="1"/>
          <p:nvPr/>
        </p:nvSpPr>
        <p:spPr>
          <a:xfrm>
            <a:off x="2958602" y="3054416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</a:t>
            </a:r>
            <a:r>
              <a:rPr lang="en-US" i="1" dirty="0"/>
              <a:t>MY_NUMBER </a:t>
            </a:r>
            <a:r>
              <a:rPr lang="en-US" dirty="0"/>
              <a:t>OF 8</a:t>
            </a:r>
          </a:p>
        </p:txBody>
      </p:sp>
    </p:spTree>
    <p:extLst>
      <p:ext uri="{BB962C8B-B14F-4D97-AF65-F5344CB8AC3E}">
        <p14:creationId xmlns:p14="http://schemas.microsoft.com/office/powerpoint/2010/main" val="546048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134CF0-1101-4CF2-871F-9DED5411A177}"/>
              </a:ext>
            </a:extLst>
          </p:cNvPr>
          <p:cNvSpPr/>
          <p:nvPr/>
        </p:nvSpPr>
        <p:spPr>
          <a:xfrm>
            <a:off x="2651347" y="2584175"/>
            <a:ext cx="3798614" cy="62618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3BE95A-C73E-4FCA-B584-A972C1302EA9}"/>
              </a:ext>
            </a:extLst>
          </p:cNvPr>
          <p:cNvSpPr/>
          <p:nvPr/>
        </p:nvSpPr>
        <p:spPr>
          <a:xfrm>
            <a:off x="2651347" y="1685922"/>
            <a:ext cx="3798614" cy="62618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E90EA2-DC51-4237-B2E9-9B133C642453}"/>
              </a:ext>
            </a:extLst>
          </p:cNvPr>
          <p:cNvSpPr txBox="1"/>
          <p:nvPr/>
        </p:nvSpPr>
        <p:spPr>
          <a:xfrm>
            <a:off x="2664898" y="911165"/>
            <a:ext cx="232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</a:t>
            </a:r>
            <a:r>
              <a:rPr lang="en-US" i="1" dirty="0"/>
              <a:t>MY_NUMBER </a:t>
            </a:r>
            <a:r>
              <a:rPr lang="en-US" dirty="0"/>
              <a:t>TO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3E0849-26BB-44E4-9A76-CE4AFF6EEC8D}"/>
              </a:ext>
            </a:extLst>
          </p:cNvPr>
          <p:cNvSpPr txBox="1"/>
          <p:nvPr/>
        </p:nvSpPr>
        <p:spPr>
          <a:xfrm>
            <a:off x="2664898" y="1501256"/>
            <a:ext cx="20730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IF  </a:t>
            </a:r>
            <a:r>
              <a:rPr lang="en-US" i="1" dirty="0"/>
              <a:t>MY_NUMBER </a:t>
            </a:r>
            <a:r>
              <a:rPr lang="en-US" dirty="0"/>
              <a:t>&lt;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D97566-0048-4506-AC09-BEF2E13BACA1}"/>
              </a:ext>
            </a:extLst>
          </p:cNvPr>
          <p:cNvSpPr txBox="1"/>
          <p:nvPr/>
        </p:nvSpPr>
        <p:spPr>
          <a:xfrm>
            <a:off x="2684117" y="2380777"/>
            <a:ext cx="6126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B79818-78A6-4F7C-835F-8961477527AE}"/>
              </a:ext>
            </a:extLst>
          </p:cNvPr>
          <p:cNvSpPr txBox="1"/>
          <p:nvPr/>
        </p:nvSpPr>
        <p:spPr>
          <a:xfrm>
            <a:off x="3116381" y="1942775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</a:t>
            </a:r>
            <a:r>
              <a:rPr lang="en-US" i="1" dirty="0"/>
              <a:t>MY_NUMBER </a:t>
            </a:r>
            <a:r>
              <a:rPr lang="en-US" dirty="0"/>
              <a:t>OF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20C474-3D9C-4D78-8F56-27A47F70A91A}"/>
              </a:ext>
            </a:extLst>
          </p:cNvPr>
          <p:cNvSpPr txBox="1"/>
          <p:nvPr/>
        </p:nvSpPr>
        <p:spPr>
          <a:xfrm>
            <a:off x="3116380" y="2753626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</a:t>
            </a:r>
            <a:r>
              <a:rPr lang="en-US" i="1" dirty="0"/>
              <a:t>MY_NUMBER </a:t>
            </a:r>
            <a:r>
              <a:rPr lang="en-US" dirty="0"/>
              <a:t>OF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D59E07-E88E-46E9-9238-FB8104B69129}"/>
              </a:ext>
            </a:extLst>
          </p:cNvPr>
          <p:cNvSpPr txBox="1"/>
          <p:nvPr/>
        </p:nvSpPr>
        <p:spPr>
          <a:xfrm>
            <a:off x="2664898" y="3463696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  <a:r>
              <a:rPr lang="en-US" i="1" dirty="0"/>
              <a:t>MY_NUMBER</a:t>
            </a:r>
          </a:p>
        </p:txBody>
      </p:sp>
    </p:spTree>
    <p:extLst>
      <p:ext uri="{BB962C8B-B14F-4D97-AF65-F5344CB8AC3E}">
        <p14:creationId xmlns:p14="http://schemas.microsoft.com/office/powerpoint/2010/main" val="133853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E75585-DA32-4BF9-B0C0-CDE8C1B01B11}"/>
              </a:ext>
            </a:extLst>
          </p:cNvPr>
          <p:cNvSpPr/>
          <p:nvPr/>
        </p:nvSpPr>
        <p:spPr>
          <a:xfrm>
            <a:off x="2651347" y="2584175"/>
            <a:ext cx="3798614" cy="62618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215270-BE63-403F-911B-8D9E19A73F93}"/>
              </a:ext>
            </a:extLst>
          </p:cNvPr>
          <p:cNvSpPr/>
          <p:nvPr/>
        </p:nvSpPr>
        <p:spPr>
          <a:xfrm>
            <a:off x="2651347" y="1685922"/>
            <a:ext cx="3798614" cy="62618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2A9FB-7805-456A-9457-4209D7EF3585}"/>
              </a:ext>
            </a:extLst>
          </p:cNvPr>
          <p:cNvSpPr txBox="1"/>
          <p:nvPr/>
        </p:nvSpPr>
        <p:spPr>
          <a:xfrm>
            <a:off x="2664898" y="911165"/>
            <a:ext cx="232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</a:t>
            </a:r>
            <a:r>
              <a:rPr lang="en-US" i="1" dirty="0"/>
              <a:t>MY_NUMBER </a:t>
            </a:r>
            <a:r>
              <a:rPr lang="en-US" dirty="0"/>
              <a:t>TO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D4DFA3-C17C-4259-9343-5ACCCB2195AA}"/>
              </a:ext>
            </a:extLst>
          </p:cNvPr>
          <p:cNvSpPr txBox="1"/>
          <p:nvPr/>
        </p:nvSpPr>
        <p:spPr>
          <a:xfrm>
            <a:off x="2664898" y="1501256"/>
            <a:ext cx="20730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IF  </a:t>
            </a:r>
            <a:r>
              <a:rPr lang="en-US" i="1" dirty="0"/>
              <a:t>MY_NUMBER </a:t>
            </a:r>
            <a:r>
              <a:rPr lang="en-US" dirty="0"/>
              <a:t>&lt;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399AF1-F431-4F0C-A76F-F2D2F8EEE1CF}"/>
              </a:ext>
            </a:extLst>
          </p:cNvPr>
          <p:cNvSpPr txBox="1"/>
          <p:nvPr/>
        </p:nvSpPr>
        <p:spPr>
          <a:xfrm>
            <a:off x="2684117" y="2380777"/>
            <a:ext cx="6126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6BA5F7-FD9D-4A02-919C-952DA471B219}"/>
              </a:ext>
            </a:extLst>
          </p:cNvPr>
          <p:cNvSpPr txBox="1"/>
          <p:nvPr/>
        </p:nvSpPr>
        <p:spPr>
          <a:xfrm>
            <a:off x="3116381" y="1942775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</a:t>
            </a:r>
            <a:r>
              <a:rPr lang="en-US" i="1" dirty="0"/>
              <a:t>MY_NUMBER </a:t>
            </a:r>
            <a:r>
              <a:rPr lang="en-US" dirty="0"/>
              <a:t>OF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07FB46-02FC-4239-A7D5-5841682D9E64}"/>
              </a:ext>
            </a:extLst>
          </p:cNvPr>
          <p:cNvSpPr txBox="1"/>
          <p:nvPr/>
        </p:nvSpPr>
        <p:spPr>
          <a:xfrm>
            <a:off x="3116380" y="2753626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</a:t>
            </a:r>
            <a:r>
              <a:rPr lang="en-US" i="1" dirty="0"/>
              <a:t>MY_NUMBER </a:t>
            </a:r>
            <a:r>
              <a:rPr lang="en-US" dirty="0"/>
              <a:t>OF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6C8775-6487-43A5-8476-7FFFB9FC24C5}"/>
              </a:ext>
            </a:extLst>
          </p:cNvPr>
          <p:cNvSpPr txBox="1"/>
          <p:nvPr/>
        </p:nvSpPr>
        <p:spPr>
          <a:xfrm>
            <a:off x="2664898" y="3463696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  <a:r>
              <a:rPr lang="en-US" i="1" dirty="0"/>
              <a:t>MY_NUMBER</a:t>
            </a:r>
          </a:p>
        </p:txBody>
      </p:sp>
    </p:spTree>
    <p:extLst>
      <p:ext uri="{BB962C8B-B14F-4D97-AF65-F5344CB8AC3E}">
        <p14:creationId xmlns:p14="http://schemas.microsoft.com/office/powerpoint/2010/main" val="2294326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62C254-B023-497B-AF9F-80C17FF31F5A}"/>
              </a:ext>
            </a:extLst>
          </p:cNvPr>
          <p:cNvSpPr/>
          <p:nvPr/>
        </p:nvSpPr>
        <p:spPr>
          <a:xfrm>
            <a:off x="2651347" y="2584175"/>
            <a:ext cx="3798614" cy="62618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CE39A6-C9BC-4F56-A2DE-7D12A8ACDDFC}"/>
              </a:ext>
            </a:extLst>
          </p:cNvPr>
          <p:cNvSpPr/>
          <p:nvPr/>
        </p:nvSpPr>
        <p:spPr>
          <a:xfrm>
            <a:off x="2651347" y="1685922"/>
            <a:ext cx="3798614" cy="62618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44B507-E4D5-45CE-BAD0-1A42008E5E57}"/>
              </a:ext>
            </a:extLst>
          </p:cNvPr>
          <p:cNvSpPr txBox="1"/>
          <p:nvPr/>
        </p:nvSpPr>
        <p:spPr>
          <a:xfrm>
            <a:off x="2664898" y="911165"/>
            <a:ext cx="232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</a:t>
            </a:r>
            <a:r>
              <a:rPr lang="en-US" i="1" dirty="0"/>
              <a:t>MY_NUMBER </a:t>
            </a:r>
            <a:r>
              <a:rPr lang="en-US" dirty="0"/>
              <a:t>TO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395B35-2497-425C-A4D1-B4FABEA8BAB2}"/>
              </a:ext>
            </a:extLst>
          </p:cNvPr>
          <p:cNvSpPr txBox="1"/>
          <p:nvPr/>
        </p:nvSpPr>
        <p:spPr>
          <a:xfrm>
            <a:off x="2664898" y="1501256"/>
            <a:ext cx="20730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IF  </a:t>
            </a:r>
            <a:r>
              <a:rPr lang="en-US" i="1" dirty="0"/>
              <a:t>MY_NUMBER </a:t>
            </a:r>
            <a:r>
              <a:rPr lang="en-US" dirty="0"/>
              <a:t>&lt;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4C9983-3152-4DB4-8131-4AEBA7C458E9}"/>
              </a:ext>
            </a:extLst>
          </p:cNvPr>
          <p:cNvSpPr txBox="1"/>
          <p:nvPr/>
        </p:nvSpPr>
        <p:spPr>
          <a:xfrm>
            <a:off x="2684117" y="2380777"/>
            <a:ext cx="22300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ELIF </a:t>
            </a:r>
            <a:r>
              <a:rPr lang="en-US" i="1" dirty="0"/>
              <a:t>MY_NUMBER &gt;</a:t>
            </a:r>
            <a:r>
              <a:rPr lang="en-US" dirty="0"/>
              <a:t>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A79F5F-209D-415E-8711-B63DD6C85DE0}"/>
              </a:ext>
            </a:extLst>
          </p:cNvPr>
          <p:cNvSpPr txBox="1"/>
          <p:nvPr/>
        </p:nvSpPr>
        <p:spPr>
          <a:xfrm>
            <a:off x="3116381" y="1942775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</a:t>
            </a:r>
            <a:r>
              <a:rPr lang="en-US" i="1" dirty="0"/>
              <a:t>MY_NUMBER </a:t>
            </a:r>
            <a:r>
              <a:rPr lang="en-US" dirty="0"/>
              <a:t>OF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61E722-8D8A-4FB2-96E7-DE44615C25E7}"/>
              </a:ext>
            </a:extLst>
          </p:cNvPr>
          <p:cNvSpPr txBox="1"/>
          <p:nvPr/>
        </p:nvSpPr>
        <p:spPr>
          <a:xfrm>
            <a:off x="3116380" y="2753626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</a:t>
            </a:r>
            <a:r>
              <a:rPr lang="en-US" i="1" dirty="0"/>
              <a:t>MY_NUMBER </a:t>
            </a:r>
            <a:r>
              <a:rPr lang="en-US" dirty="0"/>
              <a:t>OF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8A711C-9B9F-4C61-809B-E669DBE47803}"/>
              </a:ext>
            </a:extLst>
          </p:cNvPr>
          <p:cNvSpPr txBox="1"/>
          <p:nvPr/>
        </p:nvSpPr>
        <p:spPr>
          <a:xfrm>
            <a:off x="2574898" y="4350313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  <a:r>
              <a:rPr lang="en-US" i="1" dirty="0"/>
              <a:t>MY_NUMBER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891271-AC26-463E-887B-A6253DE7953F}"/>
              </a:ext>
            </a:extLst>
          </p:cNvPr>
          <p:cNvSpPr/>
          <p:nvPr/>
        </p:nvSpPr>
        <p:spPr>
          <a:xfrm>
            <a:off x="2607507" y="3534608"/>
            <a:ext cx="3798614" cy="62618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5D5EFA-39C3-417C-96FF-DAA1D7A92A94}"/>
              </a:ext>
            </a:extLst>
          </p:cNvPr>
          <p:cNvSpPr txBox="1"/>
          <p:nvPr/>
        </p:nvSpPr>
        <p:spPr>
          <a:xfrm>
            <a:off x="2640277" y="3331210"/>
            <a:ext cx="6126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5BD515-21EE-4B07-944D-4B7791E68913}"/>
              </a:ext>
            </a:extLst>
          </p:cNvPr>
          <p:cNvSpPr txBox="1"/>
          <p:nvPr/>
        </p:nvSpPr>
        <p:spPr>
          <a:xfrm>
            <a:off x="3072540" y="3704059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</a:t>
            </a:r>
            <a:r>
              <a:rPr lang="en-US" i="1" dirty="0"/>
              <a:t>MY_NUMBER </a:t>
            </a:r>
            <a:r>
              <a:rPr lang="en-US" dirty="0"/>
              <a:t>OF 3</a:t>
            </a:r>
          </a:p>
        </p:txBody>
      </p:sp>
    </p:spTree>
    <p:extLst>
      <p:ext uri="{BB962C8B-B14F-4D97-AF65-F5344CB8AC3E}">
        <p14:creationId xmlns:p14="http://schemas.microsoft.com/office/powerpoint/2010/main" val="61656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E4B35A-0838-46EF-AC6C-89D9FEE4F796}"/>
              </a:ext>
            </a:extLst>
          </p:cNvPr>
          <p:cNvSpPr/>
          <p:nvPr/>
        </p:nvSpPr>
        <p:spPr>
          <a:xfrm>
            <a:off x="2651347" y="2584175"/>
            <a:ext cx="3798614" cy="62618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6190D3-62B5-4017-A2BB-D2DC25D0993D}"/>
              </a:ext>
            </a:extLst>
          </p:cNvPr>
          <p:cNvSpPr/>
          <p:nvPr/>
        </p:nvSpPr>
        <p:spPr>
          <a:xfrm>
            <a:off x="2651347" y="1685922"/>
            <a:ext cx="3798614" cy="62618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58E513-89B5-4135-B712-7F945F4388A4}"/>
              </a:ext>
            </a:extLst>
          </p:cNvPr>
          <p:cNvSpPr txBox="1"/>
          <p:nvPr/>
        </p:nvSpPr>
        <p:spPr>
          <a:xfrm>
            <a:off x="2664898" y="911165"/>
            <a:ext cx="232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</a:t>
            </a:r>
            <a:r>
              <a:rPr lang="en-US" i="1" dirty="0"/>
              <a:t>MY_NUMBER </a:t>
            </a:r>
            <a:r>
              <a:rPr lang="en-US" dirty="0"/>
              <a:t>TO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B21C0C-DC39-4E25-8572-B5DC0CA70188}"/>
              </a:ext>
            </a:extLst>
          </p:cNvPr>
          <p:cNvSpPr txBox="1"/>
          <p:nvPr/>
        </p:nvSpPr>
        <p:spPr>
          <a:xfrm>
            <a:off x="2664898" y="1501256"/>
            <a:ext cx="20730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IF  </a:t>
            </a:r>
            <a:r>
              <a:rPr lang="en-US" i="1" dirty="0"/>
              <a:t>MY_NUMBER </a:t>
            </a:r>
            <a:r>
              <a:rPr lang="en-US" dirty="0"/>
              <a:t>&lt;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8D4D4-9EDF-4129-A7D8-B1CC42506A09}"/>
              </a:ext>
            </a:extLst>
          </p:cNvPr>
          <p:cNvSpPr txBox="1"/>
          <p:nvPr/>
        </p:nvSpPr>
        <p:spPr>
          <a:xfrm>
            <a:off x="2684117" y="2380777"/>
            <a:ext cx="22300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ELIF </a:t>
            </a:r>
            <a:r>
              <a:rPr lang="en-US" i="1" dirty="0"/>
              <a:t>MY_NUMBER &gt;</a:t>
            </a:r>
            <a:r>
              <a:rPr lang="en-US" dirty="0"/>
              <a:t>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95AF3-2D81-4F89-AB5B-5A225B3CDE16}"/>
              </a:ext>
            </a:extLst>
          </p:cNvPr>
          <p:cNvSpPr txBox="1"/>
          <p:nvPr/>
        </p:nvSpPr>
        <p:spPr>
          <a:xfrm>
            <a:off x="3116381" y="1942775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</a:t>
            </a:r>
            <a:r>
              <a:rPr lang="en-US" i="1" dirty="0"/>
              <a:t>MY_NUMBER </a:t>
            </a:r>
            <a:r>
              <a:rPr lang="en-US" dirty="0"/>
              <a:t>OF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66D6B3-4B8B-498E-88F2-42F1ADD67000}"/>
              </a:ext>
            </a:extLst>
          </p:cNvPr>
          <p:cNvSpPr txBox="1"/>
          <p:nvPr/>
        </p:nvSpPr>
        <p:spPr>
          <a:xfrm>
            <a:off x="3116380" y="2753626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</a:t>
            </a:r>
            <a:r>
              <a:rPr lang="en-US" i="1" dirty="0"/>
              <a:t>MY_NUMBER </a:t>
            </a:r>
            <a:r>
              <a:rPr lang="en-US" dirty="0"/>
              <a:t>OF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AB730D-71E8-446C-8C90-6D22BBC7B531}"/>
              </a:ext>
            </a:extLst>
          </p:cNvPr>
          <p:cNvSpPr/>
          <p:nvPr/>
        </p:nvSpPr>
        <p:spPr>
          <a:xfrm>
            <a:off x="2651347" y="4493629"/>
            <a:ext cx="3798614" cy="62618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43221B-0B1F-4C11-AF82-4F7BECD68700}"/>
              </a:ext>
            </a:extLst>
          </p:cNvPr>
          <p:cNvSpPr txBox="1"/>
          <p:nvPr/>
        </p:nvSpPr>
        <p:spPr>
          <a:xfrm>
            <a:off x="2684117" y="4290231"/>
            <a:ext cx="6126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7FC442-9618-4A05-9695-7E53A55DF643}"/>
              </a:ext>
            </a:extLst>
          </p:cNvPr>
          <p:cNvSpPr txBox="1"/>
          <p:nvPr/>
        </p:nvSpPr>
        <p:spPr>
          <a:xfrm>
            <a:off x="3116380" y="4663080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</a:t>
            </a:r>
            <a:r>
              <a:rPr lang="en-US" i="1" dirty="0"/>
              <a:t>MY_NUMBER </a:t>
            </a:r>
            <a:r>
              <a:rPr lang="en-US" dirty="0"/>
              <a:t>OF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2501BB-839E-45CA-9BB4-CFE26302E0BC}"/>
              </a:ext>
            </a:extLst>
          </p:cNvPr>
          <p:cNvSpPr txBox="1"/>
          <p:nvPr/>
        </p:nvSpPr>
        <p:spPr>
          <a:xfrm>
            <a:off x="2607190" y="5356744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  <a:r>
              <a:rPr lang="en-US" i="1" dirty="0"/>
              <a:t>MY_NUMBER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BD4580-9208-459D-B751-39F319E3F717}"/>
              </a:ext>
            </a:extLst>
          </p:cNvPr>
          <p:cNvSpPr/>
          <p:nvPr/>
        </p:nvSpPr>
        <p:spPr>
          <a:xfrm>
            <a:off x="2664898" y="3498359"/>
            <a:ext cx="3798614" cy="62618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2AA462-B2D2-475D-B36A-DFE4913B6FDF}"/>
              </a:ext>
            </a:extLst>
          </p:cNvPr>
          <p:cNvSpPr txBox="1"/>
          <p:nvPr/>
        </p:nvSpPr>
        <p:spPr>
          <a:xfrm>
            <a:off x="2697668" y="3294961"/>
            <a:ext cx="23455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ELIF </a:t>
            </a:r>
            <a:r>
              <a:rPr lang="en-US" i="1" dirty="0"/>
              <a:t>MY_NUMBER ==</a:t>
            </a:r>
            <a:r>
              <a:rPr lang="en-US" dirty="0"/>
              <a:t> 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613E1E-A9EB-4A74-AE0C-D16504813B8D}"/>
              </a:ext>
            </a:extLst>
          </p:cNvPr>
          <p:cNvSpPr txBox="1"/>
          <p:nvPr/>
        </p:nvSpPr>
        <p:spPr>
          <a:xfrm>
            <a:off x="3129931" y="3667810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</a:t>
            </a:r>
            <a:r>
              <a:rPr lang="en-US" i="1" dirty="0"/>
              <a:t>MY_NUMBER </a:t>
            </a:r>
            <a:r>
              <a:rPr lang="en-US" dirty="0"/>
              <a:t>OF 5</a:t>
            </a:r>
          </a:p>
        </p:txBody>
      </p:sp>
    </p:spTree>
    <p:extLst>
      <p:ext uri="{BB962C8B-B14F-4D97-AF65-F5344CB8AC3E}">
        <p14:creationId xmlns:p14="http://schemas.microsoft.com/office/powerpoint/2010/main" val="233121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8E1BBD-A224-40B1-B546-1D5E4A036CA7}"/>
              </a:ext>
            </a:extLst>
          </p:cNvPr>
          <p:cNvSpPr/>
          <p:nvPr/>
        </p:nvSpPr>
        <p:spPr>
          <a:xfrm>
            <a:off x="2651347" y="2584175"/>
            <a:ext cx="3798614" cy="62618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C7CE07-11FC-4EFD-8A75-BDEC8E5800A9}"/>
              </a:ext>
            </a:extLst>
          </p:cNvPr>
          <p:cNvSpPr/>
          <p:nvPr/>
        </p:nvSpPr>
        <p:spPr>
          <a:xfrm>
            <a:off x="2651347" y="1685922"/>
            <a:ext cx="3798614" cy="62618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4576BA-71E9-43DE-AA80-184577DBC43E}"/>
              </a:ext>
            </a:extLst>
          </p:cNvPr>
          <p:cNvSpPr txBox="1"/>
          <p:nvPr/>
        </p:nvSpPr>
        <p:spPr>
          <a:xfrm>
            <a:off x="2664898" y="911165"/>
            <a:ext cx="232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</a:t>
            </a:r>
            <a:r>
              <a:rPr lang="en-US" i="1" dirty="0"/>
              <a:t>MY_NUMBER </a:t>
            </a:r>
            <a:r>
              <a:rPr lang="en-US" dirty="0"/>
              <a:t>TO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E3D3C9-EB1B-448F-B678-1EF443968DDA}"/>
              </a:ext>
            </a:extLst>
          </p:cNvPr>
          <p:cNvSpPr txBox="1"/>
          <p:nvPr/>
        </p:nvSpPr>
        <p:spPr>
          <a:xfrm>
            <a:off x="2664898" y="1501256"/>
            <a:ext cx="20730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IF  </a:t>
            </a:r>
            <a:r>
              <a:rPr lang="en-US" i="1" dirty="0"/>
              <a:t>MY_NUMBER </a:t>
            </a:r>
            <a:r>
              <a:rPr lang="en-US" dirty="0"/>
              <a:t>&lt;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14BD75-A5D4-498E-84E2-3F8B7EE16A31}"/>
              </a:ext>
            </a:extLst>
          </p:cNvPr>
          <p:cNvSpPr txBox="1"/>
          <p:nvPr/>
        </p:nvSpPr>
        <p:spPr>
          <a:xfrm>
            <a:off x="2684117" y="2380777"/>
            <a:ext cx="24160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ELIF </a:t>
            </a:r>
            <a:r>
              <a:rPr lang="en-US" i="1" dirty="0"/>
              <a:t>MY_NUMBER &gt;=</a:t>
            </a:r>
            <a:r>
              <a:rPr lang="en-US" dirty="0"/>
              <a:t>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5440B8-E780-4793-99A6-66828BAAB3C2}"/>
              </a:ext>
            </a:extLst>
          </p:cNvPr>
          <p:cNvSpPr txBox="1"/>
          <p:nvPr/>
        </p:nvSpPr>
        <p:spPr>
          <a:xfrm>
            <a:off x="3116381" y="1942775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</a:t>
            </a:r>
            <a:r>
              <a:rPr lang="en-US" i="1" dirty="0"/>
              <a:t>MY_NUMBER </a:t>
            </a:r>
            <a:r>
              <a:rPr lang="en-US" dirty="0"/>
              <a:t>OF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2CA2F4-2C2A-4C51-912B-02914A6C4029}"/>
              </a:ext>
            </a:extLst>
          </p:cNvPr>
          <p:cNvSpPr txBox="1"/>
          <p:nvPr/>
        </p:nvSpPr>
        <p:spPr>
          <a:xfrm>
            <a:off x="3116380" y="2753626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</a:t>
            </a:r>
            <a:r>
              <a:rPr lang="en-US" i="1" dirty="0"/>
              <a:t>MY_NUMBER </a:t>
            </a:r>
            <a:r>
              <a:rPr lang="en-US" dirty="0"/>
              <a:t>OF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B42328-B5A6-4AD5-9703-9FF4CC9A6397}"/>
              </a:ext>
            </a:extLst>
          </p:cNvPr>
          <p:cNvSpPr/>
          <p:nvPr/>
        </p:nvSpPr>
        <p:spPr>
          <a:xfrm>
            <a:off x="2651347" y="4493629"/>
            <a:ext cx="3798614" cy="62618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37353D-F5D6-4D56-BB6A-CD7D7CD79732}"/>
              </a:ext>
            </a:extLst>
          </p:cNvPr>
          <p:cNvSpPr txBox="1"/>
          <p:nvPr/>
        </p:nvSpPr>
        <p:spPr>
          <a:xfrm>
            <a:off x="2684117" y="4290231"/>
            <a:ext cx="6126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D71965-D381-4F27-BC89-C143AA74C1DA}"/>
              </a:ext>
            </a:extLst>
          </p:cNvPr>
          <p:cNvSpPr txBox="1"/>
          <p:nvPr/>
        </p:nvSpPr>
        <p:spPr>
          <a:xfrm>
            <a:off x="3116380" y="4663080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</a:t>
            </a:r>
            <a:r>
              <a:rPr lang="en-US" i="1" dirty="0"/>
              <a:t>MY_NUMBER </a:t>
            </a:r>
            <a:r>
              <a:rPr lang="en-US" dirty="0"/>
              <a:t>OF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F70AED-4F90-4840-BF94-FA866C59B7ED}"/>
              </a:ext>
            </a:extLst>
          </p:cNvPr>
          <p:cNvSpPr txBox="1"/>
          <p:nvPr/>
        </p:nvSpPr>
        <p:spPr>
          <a:xfrm>
            <a:off x="2607190" y="5356744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  <a:r>
              <a:rPr lang="en-US" i="1" dirty="0"/>
              <a:t>MY_NUMBER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99F0B2-ED03-4656-8F88-9E32ACBD8082}"/>
              </a:ext>
            </a:extLst>
          </p:cNvPr>
          <p:cNvSpPr/>
          <p:nvPr/>
        </p:nvSpPr>
        <p:spPr>
          <a:xfrm>
            <a:off x="2664898" y="3498359"/>
            <a:ext cx="3798614" cy="62618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E66C7C-F9E5-4F8E-8715-4F54C13367E2}"/>
              </a:ext>
            </a:extLst>
          </p:cNvPr>
          <p:cNvSpPr txBox="1"/>
          <p:nvPr/>
        </p:nvSpPr>
        <p:spPr>
          <a:xfrm>
            <a:off x="2697668" y="3294961"/>
            <a:ext cx="23455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ELIF </a:t>
            </a:r>
            <a:r>
              <a:rPr lang="en-US" i="1" dirty="0"/>
              <a:t>MY_NUMBER ==</a:t>
            </a:r>
            <a:r>
              <a:rPr lang="en-US" dirty="0"/>
              <a:t> 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279A55-067E-48D1-B082-9D4EEA2B7119}"/>
              </a:ext>
            </a:extLst>
          </p:cNvPr>
          <p:cNvSpPr txBox="1"/>
          <p:nvPr/>
        </p:nvSpPr>
        <p:spPr>
          <a:xfrm>
            <a:off x="3129931" y="3667810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</a:t>
            </a:r>
            <a:r>
              <a:rPr lang="en-US" i="1" dirty="0"/>
              <a:t>MY_NUMBER </a:t>
            </a:r>
            <a:r>
              <a:rPr lang="en-US" dirty="0"/>
              <a:t>OF 5</a:t>
            </a:r>
          </a:p>
        </p:txBody>
      </p:sp>
    </p:spTree>
    <p:extLst>
      <p:ext uri="{BB962C8B-B14F-4D97-AF65-F5344CB8AC3E}">
        <p14:creationId xmlns:p14="http://schemas.microsoft.com/office/powerpoint/2010/main" val="4287914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623EAF-3A7D-438B-825E-BCABF8D3B935}"/>
              </a:ext>
            </a:extLst>
          </p:cNvPr>
          <p:cNvSpPr/>
          <p:nvPr/>
        </p:nvSpPr>
        <p:spPr>
          <a:xfrm>
            <a:off x="2651347" y="2584175"/>
            <a:ext cx="3798614" cy="62618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38EC7E-2534-468C-83A9-37B822C58E74}"/>
              </a:ext>
            </a:extLst>
          </p:cNvPr>
          <p:cNvSpPr/>
          <p:nvPr/>
        </p:nvSpPr>
        <p:spPr>
          <a:xfrm>
            <a:off x="2651347" y="1685922"/>
            <a:ext cx="3798614" cy="62618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EA612-A133-4F9E-929C-A37EF37A7C3D}"/>
              </a:ext>
            </a:extLst>
          </p:cNvPr>
          <p:cNvSpPr txBox="1"/>
          <p:nvPr/>
        </p:nvSpPr>
        <p:spPr>
          <a:xfrm>
            <a:off x="2664898" y="911165"/>
            <a:ext cx="232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</a:t>
            </a:r>
            <a:r>
              <a:rPr lang="en-US" i="1" dirty="0"/>
              <a:t>MY_NUMBER </a:t>
            </a:r>
            <a:r>
              <a:rPr lang="en-US" dirty="0"/>
              <a:t>TO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989DB-F526-44C4-8E6C-3D30CACF88A9}"/>
              </a:ext>
            </a:extLst>
          </p:cNvPr>
          <p:cNvSpPr txBox="1"/>
          <p:nvPr/>
        </p:nvSpPr>
        <p:spPr>
          <a:xfrm>
            <a:off x="2664898" y="1501256"/>
            <a:ext cx="20730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IF  </a:t>
            </a:r>
            <a:r>
              <a:rPr lang="en-US" i="1" dirty="0"/>
              <a:t>MY_NUMBER </a:t>
            </a:r>
            <a:r>
              <a:rPr lang="en-US" dirty="0"/>
              <a:t>&lt;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7C8340-43ED-4A2E-8142-44B729A3BDB0}"/>
              </a:ext>
            </a:extLst>
          </p:cNvPr>
          <p:cNvSpPr txBox="1"/>
          <p:nvPr/>
        </p:nvSpPr>
        <p:spPr>
          <a:xfrm>
            <a:off x="2684117" y="2380777"/>
            <a:ext cx="24160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ELIF </a:t>
            </a:r>
            <a:r>
              <a:rPr lang="en-US" i="1" dirty="0"/>
              <a:t>MY_NUMBER &gt;=</a:t>
            </a:r>
            <a:r>
              <a:rPr lang="en-US" dirty="0"/>
              <a:t>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8FD30-E8D8-4B0B-87C2-CE04BD972FA5}"/>
              </a:ext>
            </a:extLst>
          </p:cNvPr>
          <p:cNvSpPr txBox="1"/>
          <p:nvPr/>
        </p:nvSpPr>
        <p:spPr>
          <a:xfrm>
            <a:off x="3116381" y="1942775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</a:t>
            </a:r>
            <a:r>
              <a:rPr lang="en-US" i="1" dirty="0"/>
              <a:t>MY_NUMBER </a:t>
            </a:r>
            <a:r>
              <a:rPr lang="en-US" dirty="0"/>
              <a:t>OF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3D276F-93B9-44EE-A6E9-3F5ACA5330A4}"/>
              </a:ext>
            </a:extLst>
          </p:cNvPr>
          <p:cNvSpPr txBox="1"/>
          <p:nvPr/>
        </p:nvSpPr>
        <p:spPr>
          <a:xfrm>
            <a:off x="3116380" y="2753626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</a:t>
            </a:r>
            <a:r>
              <a:rPr lang="en-US" i="1" dirty="0"/>
              <a:t>MY_NUMBER </a:t>
            </a:r>
            <a:r>
              <a:rPr lang="en-US" dirty="0"/>
              <a:t>OF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05FC0D-78BE-475B-A3BC-3121F1A7ECCE}"/>
              </a:ext>
            </a:extLst>
          </p:cNvPr>
          <p:cNvSpPr/>
          <p:nvPr/>
        </p:nvSpPr>
        <p:spPr>
          <a:xfrm>
            <a:off x="2651347" y="4493629"/>
            <a:ext cx="3798614" cy="62618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16DDB8-EBE6-4AD6-B015-F9EAF631FE10}"/>
              </a:ext>
            </a:extLst>
          </p:cNvPr>
          <p:cNvSpPr txBox="1"/>
          <p:nvPr/>
        </p:nvSpPr>
        <p:spPr>
          <a:xfrm>
            <a:off x="2684117" y="4290231"/>
            <a:ext cx="6126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DEB020-A24E-420D-8D36-378B448D6AE8}"/>
              </a:ext>
            </a:extLst>
          </p:cNvPr>
          <p:cNvSpPr txBox="1"/>
          <p:nvPr/>
        </p:nvSpPr>
        <p:spPr>
          <a:xfrm>
            <a:off x="3116380" y="4663080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</a:t>
            </a:r>
            <a:r>
              <a:rPr lang="en-US" i="1" dirty="0"/>
              <a:t>MY_NUMBER </a:t>
            </a:r>
            <a:r>
              <a:rPr lang="en-US" dirty="0"/>
              <a:t>OF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91E01D-78C3-4A2F-A197-B7E41CF13D60}"/>
              </a:ext>
            </a:extLst>
          </p:cNvPr>
          <p:cNvSpPr txBox="1"/>
          <p:nvPr/>
        </p:nvSpPr>
        <p:spPr>
          <a:xfrm>
            <a:off x="2552643" y="5859664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  <a:r>
              <a:rPr lang="en-US" i="1" dirty="0"/>
              <a:t>MY_NUMBER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3B2B83-C052-4F45-BB46-D356D633BC32}"/>
              </a:ext>
            </a:extLst>
          </p:cNvPr>
          <p:cNvSpPr/>
          <p:nvPr/>
        </p:nvSpPr>
        <p:spPr>
          <a:xfrm>
            <a:off x="2664898" y="3498359"/>
            <a:ext cx="3798614" cy="62618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B7BA99-C048-4A42-8F0B-2FC2856CB100}"/>
              </a:ext>
            </a:extLst>
          </p:cNvPr>
          <p:cNvSpPr txBox="1"/>
          <p:nvPr/>
        </p:nvSpPr>
        <p:spPr>
          <a:xfrm>
            <a:off x="2697668" y="3294961"/>
            <a:ext cx="23455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ELIF </a:t>
            </a:r>
            <a:r>
              <a:rPr lang="en-US" i="1" dirty="0"/>
              <a:t>MY_NUMBER ==</a:t>
            </a:r>
            <a:r>
              <a:rPr lang="en-US" dirty="0"/>
              <a:t> 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D41E1B-F1D2-42F4-A24F-C99A218A0CA4}"/>
              </a:ext>
            </a:extLst>
          </p:cNvPr>
          <p:cNvSpPr txBox="1"/>
          <p:nvPr/>
        </p:nvSpPr>
        <p:spPr>
          <a:xfrm>
            <a:off x="3129931" y="3667810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</a:t>
            </a:r>
            <a:r>
              <a:rPr lang="en-US" i="1" dirty="0"/>
              <a:t>MY_NUMBER </a:t>
            </a:r>
            <a:r>
              <a:rPr lang="en-US" dirty="0"/>
              <a:t>OF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62D898-DBE9-4874-87AF-E6727BD9ADED}"/>
              </a:ext>
            </a:extLst>
          </p:cNvPr>
          <p:cNvSpPr txBox="1"/>
          <p:nvPr/>
        </p:nvSpPr>
        <p:spPr>
          <a:xfrm>
            <a:off x="2546012" y="5286483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</a:t>
            </a:r>
            <a:r>
              <a:rPr lang="en-US" i="1" dirty="0"/>
              <a:t>MY_NUMBER </a:t>
            </a:r>
            <a:r>
              <a:rPr lang="en-US" dirty="0"/>
              <a:t>OF 3</a:t>
            </a:r>
          </a:p>
        </p:txBody>
      </p:sp>
    </p:spTree>
    <p:extLst>
      <p:ext uri="{BB962C8B-B14F-4D97-AF65-F5344CB8AC3E}">
        <p14:creationId xmlns:p14="http://schemas.microsoft.com/office/powerpoint/2010/main" val="962774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522</Words>
  <Application>Microsoft Office PowerPoint</Application>
  <PresentationFormat>Widescreen</PresentationFormat>
  <Paragraphs>145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SENGHAK.CHHUN</cp:lastModifiedBy>
  <cp:revision>26</cp:revision>
  <dcterms:created xsi:type="dcterms:W3CDTF">2023-06-14T01:18:55Z</dcterms:created>
  <dcterms:modified xsi:type="dcterms:W3CDTF">2023-06-21T09:36:46Z</dcterms:modified>
</cp:coreProperties>
</file>