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88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18" autoAdjust="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FA67-2BE9-4F37-B5EB-9742FFE37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11F2F-DD25-456F-846A-0DDB6DAC8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11ED8-8BE2-4D63-B1D7-DE28E0E2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CAB0D-5ED0-4C41-B848-D2F68829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BBE85-9324-480A-98E0-F342BE2C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1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12FA-1BFA-4278-B6F1-8090D177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69CEA-2BD1-4A99-87CC-09C086D5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556A8-C06E-4D07-86E4-D46B6651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A84A1-5F74-43BF-90B1-C533E98E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F6975-ED6B-4732-80D5-0C7E9331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7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C4E5A-1987-4EF0-9AB4-4806C5968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2C386-5753-4C45-B854-ACCDD79D4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C68D-9380-4A77-9572-FB91FD36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7A65B-22E9-4943-A178-9CCB9160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C8989-1E7B-4030-9435-4B758729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0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4DA2-3ACC-40ED-9CBE-5A12F424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2253-867D-4380-A155-A71D2956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7E2F-810F-4E4C-BB93-9BDBC1A8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E1FE4-9703-4DA1-8905-805CC288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4CD2B-F764-4931-9996-6DD96BC2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3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A996-8DAC-4258-81FA-D3F73CBA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2994A-2BEA-416E-BE1C-F4BB87FAC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C1904-1D93-40EF-9BB5-1485AA41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21C47-32ED-47E2-ABA9-FC71F0B9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009ED-E653-4D80-8A56-7A185688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0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60A3-36CB-4BA2-837A-27518D09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DBD8-924F-4F0B-A1DB-454BB799D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37BF1-2A94-4913-8C69-0314C9235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96AFB-6963-44BA-B0E8-B10917C3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26340-E15E-4643-B76C-CD603944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D5947-69D4-47D4-BA94-4C356C5B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8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009E-561B-4F93-AF6C-157C29E2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E2243-EADC-4E34-8AC7-1541FDB24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51E14-3BF7-4D87-9F2B-DF65DFA49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67234-FF48-450A-A1C9-AF1FA1833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EEFFD-4B7F-40D2-BFD3-072B5E7B1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BD276-99E8-4A3D-A5DB-CDB0EC50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BE98A-56F5-4816-98B1-0ED0032A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7350A-3302-4630-B3D9-A7458BA4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8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8CB8-7445-4AE4-BDEC-63A13A94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5BC80-F6D4-4549-A1AC-C1E75517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77684-88C2-467A-BA00-E9B2A33F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9142B-1957-449E-B157-59693E5E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9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364D6-2986-45E9-82C5-4C18F124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6D7F-B29F-48E8-824D-E2F62E88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2ECA1-5F8B-4590-9B07-7B609DD6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4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E5C7-FE83-4C07-B705-7F28128D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7DBE-71B2-4D74-8F77-0422BF0B8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7DDC-5C01-473A-B244-3C849A18D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826BA-0CC6-449E-B56E-BEC86CCA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598DA-D6E6-4E2A-8108-80F157FF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2B88B-F4D2-4D55-B7EA-0106C5A5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15DB-E810-405A-884A-4DC22EF3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E1916-3F3A-4E1F-B276-CBA9D1566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D487-BB10-492C-9607-B846DC4AB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02BFA-DA72-4E77-BCAA-9F12C37B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7E95-3568-4911-AD32-D97C536518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F5DFA-D6E9-4658-9844-2BE1B8F2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9512C-7CD1-4ADC-BFCC-62276AC3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6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AAB34-D9CC-4080-9C3C-F48DBB43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AD0FB-DAD2-488D-A93D-3D841FD1F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47E1B-8CD2-4C0D-A01A-5E303AAB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87E95-3568-4911-AD32-D97C53651826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0A553-FA14-417E-91CB-7FC156794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AA78-528E-4ED1-8C42-DD39C7775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EAD32-CB04-4644-9CD9-1AF0DA95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0261738-388E-4451-AFB3-AFD16932F624}"/>
              </a:ext>
            </a:extLst>
          </p:cNvPr>
          <p:cNvSpPr/>
          <p:nvPr/>
        </p:nvSpPr>
        <p:spPr>
          <a:xfrm>
            <a:off x="420624" y="3874008"/>
            <a:ext cx="3803904" cy="16123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3B500-4477-47FA-BBFB-3D8689B4B7A7}"/>
              </a:ext>
            </a:extLst>
          </p:cNvPr>
          <p:cNvSpPr txBox="1"/>
          <p:nvPr/>
        </p:nvSpPr>
        <p:spPr>
          <a:xfrm>
            <a:off x="502920" y="676656"/>
            <a:ext cx="112082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RIGHT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6832F-CF9A-46B7-9937-95A28B0609AA}"/>
              </a:ext>
            </a:extLst>
          </p:cNvPr>
          <p:cNvSpPr txBox="1"/>
          <p:nvPr/>
        </p:nvSpPr>
        <p:spPr>
          <a:xfrm>
            <a:off x="502920" y="1176528"/>
            <a:ext cx="112082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RIGHT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2920" y="1676400"/>
            <a:ext cx="4073679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VALUE ON CELL</a:t>
            </a:r>
            <a:r>
              <a:rPr lang="en-US" dirty="0"/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68454-5086-4197-8F92-A5FD08900DD8}"/>
              </a:ext>
            </a:extLst>
          </p:cNvPr>
          <p:cNvSpPr txBox="1"/>
          <p:nvPr/>
        </p:nvSpPr>
        <p:spPr>
          <a:xfrm>
            <a:off x="502920" y="2176272"/>
            <a:ext cx="112082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RIGHT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70B21-C9C9-4493-9FD0-6DF71E3C7423}"/>
              </a:ext>
            </a:extLst>
          </p:cNvPr>
          <p:cNvSpPr txBox="1"/>
          <p:nvPr/>
        </p:nvSpPr>
        <p:spPr>
          <a:xfrm>
            <a:off x="502920" y="3176016"/>
            <a:ext cx="112082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RIGHT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0A8DC-4C59-4333-98B9-B51F44D0886E}"/>
              </a:ext>
            </a:extLst>
          </p:cNvPr>
          <p:cNvSpPr txBox="1"/>
          <p:nvPr/>
        </p:nvSpPr>
        <p:spPr>
          <a:xfrm>
            <a:off x="502919" y="2676144"/>
            <a:ext cx="4881721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VALUE ON CELL</a:t>
            </a:r>
            <a:r>
              <a:rPr lang="en-US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7C8314-F725-483E-8E26-74E59B490F0B}"/>
              </a:ext>
            </a:extLst>
          </p:cNvPr>
          <p:cNvSpPr txBox="1"/>
          <p:nvPr/>
        </p:nvSpPr>
        <p:spPr>
          <a:xfrm>
            <a:off x="502919" y="3675888"/>
            <a:ext cx="2397131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REPEAT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580664" y="4266462"/>
            <a:ext cx="112082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RIGHT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4400AE-EFEE-4650-B4FB-856CA2861B30}"/>
              </a:ext>
            </a:extLst>
          </p:cNvPr>
          <p:cNvSpPr txBox="1"/>
          <p:nvPr/>
        </p:nvSpPr>
        <p:spPr>
          <a:xfrm>
            <a:off x="580664" y="4809220"/>
            <a:ext cx="1240083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PAINT-CELL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AD58D1-28CA-4700-BE99-DF1D1E274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01" y="286268"/>
            <a:ext cx="6006655" cy="17805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7626096" y="4045220"/>
            <a:ext cx="24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</a:t>
            </a:r>
          </a:p>
        </p:txBody>
      </p:sp>
    </p:spTree>
    <p:extLst>
      <p:ext uri="{BB962C8B-B14F-4D97-AF65-F5344CB8AC3E}">
        <p14:creationId xmlns:p14="http://schemas.microsoft.com/office/powerpoint/2010/main" val="1623038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424829" y="141181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3089" y="747808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409646" y="5610291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503089" y="1236993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ED5-DA7A-493B-9F54-1696998FF2F2}"/>
              </a:ext>
            </a:extLst>
          </p:cNvPr>
          <p:cNvSpPr txBox="1"/>
          <p:nvPr/>
        </p:nvSpPr>
        <p:spPr>
          <a:xfrm>
            <a:off x="503089" y="1935366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699F6-CD9C-4B76-A73E-92BC2FA3D136}"/>
              </a:ext>
            </a:extLst>
          </p:cNvPr>
          <p:cNvSpPr/>
          <p:nvPr/>
        </p:nvSpPr>
        <p:spPr>
          <a:xfrm>
            <a:off x="409646" y="284987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9F-46CA-4F98-9FDA-EDB7661E17CE}"/>
              </a:ext>
            </a:extLst>
          </p:cNvPr>
          <p:cNvSpPr txBox="1"/>
          <p:nvPr/>
        </p:nvSpPr>
        <p:spPr>
          <a:xfrm>
            <a:off x="487906" y="2675053"/>
            <a:ext cx="254589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10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EA5E-EB31-46BF-9E32-BD73503C2815}"/>
              </a:ext>
            </a:extLst>
          </p:cNvPr>
          <p:cNvSpPr txBox="1"/>
          <p:nvPr/>
        </p:nvSpPr>
        <p:spPr>
          <a:xfrm>
            <a:off x="487906" y="3182621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0D630-69B5-4F54-B508-66C023BD9D92}"/>
              </a:ext>
            </a:extLst>
          </p:cNvPr>
          <p:cNvSpPr/>
          <p:nvPr/>
        </p:nvSpPr>
        <p:spPr>
          <a:xfrm>
            <a:off x="424829" y="428793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51A80-7C7F-4387-90A8-C7FA9831B5AA}"/>
              </a:ext>
            </a:extLst>
          </p:cNvPr>
          <p:cNvSpPr txBox="1"/>
          <p:nvPr/>
        </p:nvSpPr>
        <p:spPr>
          <a:xfrm>
            <a:off x="503089" y="4113113"/>
            <a:ext cx="254589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15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0ADA-F7B1-4182-88E0-21220916C7DF}"/>
              </a:ext>
            </a:extLst>
          </p:cNvPr>
          <p:cNvSpPr txBox="1"/>
          <p:nvPr/>
        </p:nvSpPr>
        <p:spPr>
          <a:xfrm>
            <a:off x="503089" y="4620681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3720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424829" y="1411811"/>
            <a:ext cx="4768710" cy="11881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3089" y="1671582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409646" y="5610291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503089" y="1236993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ED5-DA7A-493B-9F54-1696998FF2F2}"/>
              </a:ext>
            </a:extLst>
          </p:cNvPr>
          <p:cNvSpPr txBox="1"/>
          <p:nvPr/>
        </p:nvSpPr>
        <p:spPr>
          <a:xfrm>
            <a:off x="487906" y="2096114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699F6-CD9C-4B76-A73E-92BC2FA3D136}"/>
              </a:ext>
            </a:extLst>
          </p:cNvPr>
          <p:cNvSpPr/>
          <p:nvPr/>
        </p:nvSpPr>
        <p:spPr>
          <a:xfrm>
            <a:off x="409646" y="284987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9F-46CA-4F98-9FDA-EDB7661E17CE}"/>
              </a:ext>
            </a:extLst>
          </p:cNvPr>
          <p:cNvSpPr txBox="1"/>
          <p:nvPr/>
        </p:nvSpPr>
        <p:spPr>
          <a:xfrm>
            <a:off x="487906" y="2675053"/>
            <a:ext cx="254589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10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EA5E-EB31-46BF-9E32-BD73503C2815}"/>
              </a:ext>
            </a:extLst>
          </p:cNvPr>
          <p:cNvSpPr txBox="1"/>
          <p:nvPr/>
        </p:nvSpPr>
        <p:spPr>
          <a:xfrm>
            <a:off x="487906" y="3182621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0D630-69B5-4F54-B508-66C023BD9D92}"/>
              </a:ext>
            </a:extLst>
          </p:cNvPr>
          <p:cNvSpPr/>
          <p:nvPr/>
        </p:nvSpPr>
        <p:spPr>
          <a:xfrm>
            <a:off x="424829" y="428793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51A80-7C7F-4387-90A8-C7FA9831B5AA}"/>
              </a:ext>
            </a:extLst>
          </p:cNvPr>
          <p:cNvSpPr txBox="1"/>
          <p:nvPr/>
        </p:nvSpPr>
        <p:spPr>
          <a:xfrm>
            <a:off x="503089" y="4113113"/>
            <a:ext cx="254589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15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0ADA-F7B1-4182-88E0-21220916C7DF}"/>
              </a:ext>
            </a:extLst>
          </p:cNvPr>
          <p:cNvSpPr txBox="1"/>
          <p:nvPr/>
        </p:nvSpPr>
        <p:spPr>
          <a:xfrm>
            <a:off x="503089" y="4620681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9705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424829" y="141181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3089" y="747808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409646" y="5610291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503089" y="1236993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ED5-DA7A-493B-9F54-1696998FF2F2}"/>
              </a:ext>
            </a:extLst>
          </p:cNvPr>
          <p:cNvSpPr txBox="1"/>
          <p:nvPr/>
        </p:nvSpPr>
        <p:spPr>
          <a:xfrm>
            <a:off x="503089" y="1744561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699F6-CD9C-4B76-A73E-92BC2FA3D136}"/>
              </a:ext>
            </a:extLst>
          </p:cNvPr>
          <p:cNvSpPr/>
          <p:nvPr/>
        </p:nvSpPr>
        <p:spPr>
          <a:xfrm>
            <a:off x="409646" y="284987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9F-46CA-4F98-9FDA-EDB7661E17CE}"/>
              </a:ext>
            </a:extLst>
          </p:cNvPr>
          <p:cNvSpPr txBox="1"/>
          <p:nvPr/>
        </p:nvSpPr>
        <p:spPr>
          <a:xfrm>
            <a:off x="487906" y="2675053"/>
            <a:ext cx="2092239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MY-NUMBER &lt; 10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EA5E-EB31-46BF-9E32-BD73503C2815}"/>
              </a:ext>
            </a:extLst>
          </p:cNvPr>
          <p:cNvSpPr txBox="1"/>
          <p:nvPr/>
        </p:nvSpPr>
        <p:spPr>
          <a:xfrm>
            <a:off x="487906" y="3182621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0D630-69B5-4F54-B508-66C023BD9D92}"/>
              </a:ext>
            </a:extLst>
          </p:cNvPr>
          <p:cNvSpPr/>
          <p:nvPr/>
        </p:nvSpPr>
        <p:spPr>
          <a:xfrm>
            <a:off x="424829" y="428793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51A80-7C7F-4387-90A8-C7FA9831B5AA}"/>
              </a:ext>
            </a:extLst>
          </p:cNvPr>
          <p:cNvSpPr txBox="1"/>
          <p:nvPr/>
        </p:nvSpPr>
        <p:spPr>
          <a:xfrm>
            <a:off x="503089" y="4113113"/>
            <a:ext cx="2092239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MY-NUMBER &lt; 15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0ADA-F7B1-4182-88E0-21220916C7DF}"/>
              </a:ext>
            </a:extLst>
          </p:cNvPr>
          <p:cNvSpPr txBox="1"/>
          <p:nvPr/>
        </p:nvSpPr>
        <p:spPr>
          <a:xfrm>
            <a:off x="503089" y="4620681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0676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424829" y="141181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3089" y="747808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409646" y="5610291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503089" y="1236993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ED5-DA7A-493B-9F54-1696998FF2F2}"/>
              </a:ext>
            </a:extLst>
          </p:cNvPr>
          <p:cNvSpPr txBox="1"/>
          <p:nvPr/>
        </p:nvSpPr>
        <p:spPr>
          <a:xfrm>
            <a:off x="503089" y="1744561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699F6-CD9C-4B76-A73E-92BC2FA3D136}"/>
              </a:ext>
            </a:extLst>
          </p:cNvPr>
          <p:cNvSpPr/>
          <p:nvPr/>
        </p:nvSpPr>
        <p:spPr>
          <a:xfrm>
            <a:off x="409646" y="284987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9F-46CA-4F98-9FDA-EDB7661E17CE}"/>
              </a:ext>
            </a:extLst>
          </p:cNvPr>
          <p:cNvSpPr txBox="1"/>
          <p:nvPr/>
        </p:nvSpPr>
        <p:spPr>
          <a:xfrm>
            <a:off x="487906" y="2675053"/>
            <a:ext cx="245003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REPEAT  &lt;</a:t>
            </a:r>
            <a:r>
              <a:rPr lang="en-US" dirty="0">
                <a:solidFill>
                  <a:srgbClr val="FF0000"/>
                </a:solidFill>
              </a:rPr>
              <a:t>MY-NUMBER&gt;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EA5E-EB31-46BF-9E32-BD73503C2815}"/>
              </a:ext>
            </a:extLst>
          </p:cNvPr>
          <p:cNvSpPr txBox="1"/>
          <p:nvPr/>
        </p:nvSpPr>
        <p:spPr>
          <a:xfrm>
            <a:off x="487906" y="3182621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0D630-69B5-4F54-B508-66C023BD9D92}"/>
              </a:ext>
            </a:extLst>
          </p:cNvPr>
          <p:cNvSpPr/>
          <p:nvPr/>
        </p:nvSpPr>
        <p:spPr>
          <a:xfrm>
            <a:off x="424829" y="428793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51A80-7C7F-4387-90A8-C7FA9831B5AA}"/>
              </a:ext>
            </a:extLst>
          </p:cNvPr>
          <p:cNvSpPr txBox="1"/>
          <p:nvPr/>
        </p:nvSpPr>
        <p:spPr>
          <a:xfrm>
            <a:off x="503089" y="4113113"/>
            <a:ext cx="2092239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MY-NUMBER &lt; 15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0ADA-F7B1-4182-88E0-21220916C7DF}"/>
              </a:ext>
            </a:extLst>
          </p:cNvPr>
          <p:cNvSpPr txBox="1"/>
          <p:nvPr/>
        </p:nvSpPr>
        <p:spPr>
          <a:xfrm>
            <a:off x="503089" y="4620681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4397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424829" y="141181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3089" y="747808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409646" y="5610291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503089" y="1236993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ED5-DA7A-493B-9F54-1696998FF2F2}"/>
              </a:ext>
            </a:extLst>
          </p:cNvPr>
          <p:cNvSpPr txBox="1"/>
          <p:nvPr/>
        </p:nvSpPr>
        <p:spPr>
          <a:xfrm>
            <a:off x="503089" y="1744561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699F6-CD9C-4B76-A73E-92BC2FA3D136}"/>
              </a:ext>
            </a:extLst>
          </p:cNvPr>
          <p:cNvSpPr/>
          <p:nvPr/>
        </p:nvSpPr>
        <p:spPr>
          <a:xfrm>
            <a:off x="409646" y="284987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9F-46CA-4F98-9FDA-EDB7661E17CE}"/>
              </a:ext>
            </a:extLst>
          </p:cNvPr>
          <p:cNvSpPr txBox="1"/>
          <p:nvPr/>
        </p:nvSpPr>
        <p:spPr>
          <a:xfrm>
            <a:off x="487906" y="2675053"/>
            <a:ext cx="2028119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 </a:t>
            </a:r>
            <a:r>
              <a:rPr lang="en-US" dirty="0">
                <a:solidFill>
                  <a:srgbClr val="FF0000"/>
                </a:solidFill>
              </a:rPr>
              <a:t>MY-NUMBER &gt; 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EA5E-EB31-46BF-9E32-BD73503C2815}"/>
              </a:ext>
            </a:extLst>
          </p:cNvPr>
          <p:cNvSpPr txBox="1"/>
          <p:nvPr/>
        </p:nvSpPr>
        <p:spPr>
          <a:xfrm>
            <a:off x="487906" y="3182621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0D630-69B5-4F54-B508-66C023BD9D92}"/>
              </a:ext>
            </a:extLst>
          </p:cNvPr>
          <p:cNvSpPr/>
          <p:nvPr/>
        </p:nvSpPr>
        <p:spPr>
          <a:xfrm>
            <a:off x="424829" y="428793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51A80-7C7F-4387-90A8-C7FA9831B5AA}"/>
              </a:ext>
            </a:extLst>
          </p:cNvPr>
          <p:cNvSpPr txBox="1"/>
          <p:nvPr/>
        </p:nvSpPr>
        <p:spPr>
          <a:xfrm>
            <a:off x="503089" y="4113113"/>
            <a:ext cx="612668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0ADA-F7B1-4182-88E0-21220916C7DF}"/>
              </a:ext>
            </a:extLst>
          </p:cNvPr>
          <p:cNvSpPr txBox="1"/>
          <p:nvPr/>
        </p:nvSpPr>
        <p:spPr>
          <a:xfrm>
            <a:off x="503089" y="4620681"/>
            <a:ext cx="3671198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10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486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424829" y="1411811"/>
            <a:ext cx="4768710" cy="14268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3089" y="1643642"/>
            <a:ext cx="19606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409646" y="5939475"/>
            <a:ext cx="130035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SUM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503089" y="1236993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ED5-DA7A-493B-9F54-1696998FF2F2}"/>
              </a:ext>
            </a:extLst>
          </p:cNvPr>
          <p:cNvSpPr txBox="1"/>
          <p:nvPr/>
        </p:nvSpPr>
        <p:spPr>
          <a:xfrm>
            <a:off x="503089" y="2378597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699F6-CD9C-4B76-A73E-92BC2FA3D136}"/>
              </a:ext>
            </a:extLst>
          </p:cNvPr>
          <p:cNvSpPr/>
          <p:nvPr/>
        </p:nvSpPr>
        <p:spPr>
          <a:xfrm>
            <a:off x="409646" y="3179055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9F-46CA-4F98-9FDA-EDB7661E17CE}"/>
              </a:ext>
            </a:extLst>
          </p:cNvPr>
          <p:cNvSpPr txBox="1"/>
          <p:nvPr/>
        </p:nvSpPr>
        <p:spPr>
          <a:xfrm>
            <a:off x="469361" y="2976863"/>
            <a:ext cx="1242648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 </a:t>
            </a:r>
            <a:r>
              <a:rPr lang="en-US" dirty="0">
                <a:solidFill>
                  <a:srgbClr val="FF0000"/>
                </a:solidFill>
              </a:rPr>
              <a:t>SUM &gt; 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EA5E-EB31-46BF-9E32-BD73503C2815}"/>
              </a:ext>
            </a:extLst>
          </p:cNvPr>
          <p:cNvSpPr txBox="1"/>
          <p:nvPr/>
        </p:nvSpPr>
        <p:spPr>
          <a:xfrm>
            <a:off x="487906" y="3511805"/>
            <a:ext cx="276870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0D630-69B5-4F54-B508-66C023BD9D92}"/>
              </a:ext>
            </a:extLst>
          </p:cNvPr>
          <p:cNvSpPr/>
          <p:nvPr/>
        </p:nvSpPr>
        <p:spPr>
          <a:xfrm>
            <a:off x="424829" y="4617115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51A80-7C7F-4387-90A8-C7FA9831B5AA}"/>
              </a:ext>
            </a:extLst>
          </p:cNvPr>
          <p:cNvSpPr txBox="1"/>
          <p:nvPr/>
        </p:nvSpPr>
        <p:spPr>
          <a:xfrm>
            <a:off x="503089" y="4442297"/>
            <a:ext cx="612668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0ADA-F7B1-4182-88E0-21220916C7DF}"/>
              </a:ext>
            </a:extLst>
          </p:cNvPr>
          <p:cNvSpPr txBox="1"/>
          <p:nvPr/>
        </p:nvSpPr>
        <p:spPr>
          <a:xfrm>
            <a:off x="503089" y="4949865"/>
            <a:ext cx="288572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10</a:t>
            </a:r>
            <a:r>
              <a:rPr lang="en-US" dirty="0"/>
              <a:t>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891F19-441A-442A-9A59-95F24114242D}"/>
              </a:ext>
            </a:extLst>
          </p:cNvPr>
          <p:cNvSpPr txBox="1"/>
          <p:nvPr/>
        </p:nvSpPr>
        <p:spPr>
          <a:xfrm>
            <a:off x="487906" y="727760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5DE955-BD9F-4838-A9E3-2854230C3D5D}"/>
              </a:ext>
            </a:extLst>
          </p:cNvPr>
          <p:cNvSpPr txBox="1"/>
          <p:nvPr/>
        </p:nvSpPr>
        <p:spPr>
          <a:xfrm>
            <a:off x="492436" y="2001650"/>
            <a:ext cx="276870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49604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424829" y="1411811"/>
            <a:ext cx="4768710" cy="11582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344456" y="672124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409646" y="5610291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503089" y="1236993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ED5-DA7A-493B-9F54-1696998FF2F2}"/>
              </a:ext>
            </a:extLst>
          </p:cNvPr>
          <p:cNvSpPr txBox="1"/>
          <p:nvPr/>
        </p:nvSpPr>
        <p:spPr>
          <a:xfrm>
            <a:off x="487906" y="1896318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699F6-CD9C-4B76-A73E-92BC2FA3D136}"/>
              </a:ext>
            </a:extLst>
          </p:cNvPr>
          <p:cNvSpPr/>
          <p:nvPr/>
        </p:nvSpPr>
        <p:spPr>
          <a:xfrm>
            <a:off x="409646" y="284987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9F-46CA-4F98-9FDA-EDB7661E17CE}"/>
              </a:ext>
            </a:extLst>
          </p:cNvPr>
          <p:cNvSpPr txBox="1"/>
          <p:nvPr/>
        </p:nvSpPr>
        <p:spPr>
          <a:xfrm>
            <a:off x="487906" y="2675053"/>
            <a:ext cx="2028119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 </a:t>
            </a:r>
            <a:r>
              <a:rPr lang="en-US" dirty="0">
                <a:solidFill>
                  <a:srgbClr val="FF0000"/>
                </a:solidFill>
              </a:rPr>
              <a:t>MY-NUMBER &gt; 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EA5E-EB31-46BF-9E32-BD73503C2815}"/>
              </a:ext>
            </a:extLst>
          </p:cNvPr>
          <p:cNvSpPr txBox="1"/>
          <p:nvPr/>
        </p:nvSpPr>
        <p:spPr>
          <a:xfrm>
            <a:off x="487906" y="3182621"/>
            <a:ext cx="359957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0D630-69B5-4F54-B508-66C023BD9D92}"/>
              </a:ext>
            </a:extLst>
          </p:cNvPr>
          <p:cNvSpPr/>
          <p:nvPr/>
        </p:nvSpPr>
        <p:spPr>
          <a:xfrm>
            <a:off x="424829" y="428793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51A80-7C7F-4387-90A8-C7FA9831B5AA}"/>
              </a:ext>
            </a:extLst>
          </p:cNvPr>
          <p:cNvSpPr txBox="1"/>
          <p:nvPr/>
        </p:nvSpPr>
        <p:spPr>
          <a:xfrm>
            <a:off x="503089" y="4113113"/>
            <a:ext cx="612668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0ADA-F7B1-4182-88E0-21220916C7DF}"/>
              </a:ext>
            </a:extLst>
          </p:cNvPr>
          <p:cNvSpPr txBox="1"/>
          <p:nvPr/>
        </p:nvSpPr>
        <p:spPr>
          <a:xfrm>
            <a:off x="503089" y="4620681"/>
            <a:ext cx="3671198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10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0253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424829" y="1411811"/>
            <a:ext cx="4768710" cy="11582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3089" y="670664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409646" y="5610291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503089" y="1236993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ED5-DA7A-493B-9F54-1696998FF2F2}"/>
              </a:ext>
            </a:extLst>
          </p:cNvPr>
          <p:cNvSpPr txBox="1"/>
          <p:nvPr/>
        </p:nvSpPr>
        <p:spPr>
          <a:xfrm>
            <a:off x="487906" y="2066459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699F6-CD9C-4B76-A73E-92BC2FA3D136}"/>
              </a:ext>
            </a:extLst>
          </p:cNvPr>
          <p:cNvSpPr/>
          <p:nvPr/>
        </p:nvSpPr>
        <p:spPr>
          <a:xfrm>
            <a:off x="409646" y="284987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9F-46CA-4F98-9FDA-EDB7661E17CE}"/>
              </a:ext>
            </a:extLst>
          </p:cNvPr>
          <p:cNvSpPr txBox="1"/>
          <p:nvPr/>
        </p:nvSpPr>
        <p:spPr>
          <a:xfrm>
            <a:off x="487906" y="2675053"/>
            <a:ext cx="2028119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 </a:t>
            </a:r>
            <a:r>
              <a:rPr lang="en-US" dirty="0">
                <a:solidFill>
                  <a:srgbClr val="FF0000"/>
                </a:solidFill>
              </a:rPr>
              <a:t>MY-NUMBER &gt; 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EA5E-EB31-46BF-9E32-BD73503C2815}"/>
              </a:ext>
            </a:extLst>
          </p:cNvPr>
          <p:cNvSpPr txBox="1"/>
          <p:nvPr/>
        </p:nvSpPr>
        <p:spPr>
          <a:xfrm>
            <a:off x="487906" y="3182621"/>
            <a:ext cx="359957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0D630-69B5-4F54-B508-66C023BD9D92}"/>
              </a:ext>
            </a:extLst>
          </p:cNvPr>
          <p:cNvSpPr/>
          <p:nvPr/>
        </p:nvSpPr>
        <p:spPr>
          <a:xfrm>
            <a:off x="424829" y="4287931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51A80-7C7F-4387-90A8-C7FA9831B5AA}"/>
              </a:ext>
            </a:extLst>
          </p:cNvPr>
          <p:cNvSpPr txBox="1"/>
          <p:nvPr/>
        </p:nvSpPr>
        <p:spPr>
          <a:xfrm>
            <a:off x="503089" y="4113113"/>
            <a:ext cx="612668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50ADA-F7B1-4182-88E0-21220916C7DF}"/>
              </a:ext>
            </a:extLst>
          </p:cNvPr>
          <p:cNvSpPr txBox="1"/>
          <p:nvPr/>
        </p:nvSpPr>
        <p:spPr>
          <a:xfrm>
            <a:off x="503089" y="4620681"/>
            <a:ext cx="3671198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10</a:t>
            </a:r>
            <a:r>
              <a:rPr lang="en-US" dirty="0"/>
              <a:t>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7362F3-FF6D-43A1-8D19-0F905781F7BD}"/>
              </a:ext>
            </a:extLst>
          </p:cNvPr>
          <p:cNvSpPr txBox="1"/>
          <p:nvPr/>
        </p:nvSpPr>
        <p:spPr>
          <a:xfrm>
            <a:off x="503089" y="1648031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17199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424828" y="1180903"/>
            <a:ext cx="5582779" cy="50677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3089" y="447118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424828" y="6396699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503089" y="963785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699F6-CD9C-4B76-A73E-92BC2FA3D136}"/>
              </a:ext>
            </a:extLst>
          </p:cNvPr>
          <p:cNvSpPr/>
          <p:nvPr/>
        </p:nvSpPr>
        <p:spPr>
          <a:xfrm>
            <a:off x="561503" y="1814805"/>
            <a:ext cx="4587814" cy="11315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9F-46CA-4F98-9FDA-EDB7661E17CE}"/>
              </a:ext>
            </a:extLst>
          </p:cNvPr>
          <p:cNvSpPr txBox="1"/>
          <p:nvPr/>
        </p:nvSpPr>
        <p:spPr>
          <a:xfrm>
            <a:off x="625865" y="1639986"/>
            <a:ext cx="1951184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  <a:r>
              <a:rPr lang="en-US" dirty="0">
                <a:solidFill>
                  <a:srgbClr val="FF0000"/>
                </a:solidFill>
              </a:rPr>
              <a:t> 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EA5E-EB31-46BF-9E32-BD73503C2815}"/>
              </a:ext>
            </a:extLst>
          </p:cNvPr>
          <p:cNvSpPr txBox="1"/>
          <p:nvPr/>
        </p:nvSpPr>
        <p:spPr>
          <a:xfrm>
            <a:off x="625864" y="2147554"/>
            <a:ext cx="365057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FBDC0-141E-4AF3-8D4B-6E4FCD4106F6}"/>
              </a:ext>
            </a:extLst>
          </p:cNvPr>
          <p:cNvSpPr/>
          <p:nvPr/>
        </p:nvSpPr>
        <p:spPr>
          <a:xfrm>
            <a:off x="561503" y="3355707"/>
            <a:ext cx="4587814" cy="11315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561D18-08DC-4BE8-9582-08FC911CEE73}"/>
              </a:ext>
            </a:extLst>
          </p:cNvPr>
          <p:cNvSpPr txBox="1"/>
          <p:nvPr/>
        </p:nvSpPr>
        <p:spPr>
          <a:xfrm>
            <a:off x="625865" y="3180888"/>
            <a:ext cx="1951184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  <a:r>
              <a:rPr lang="en-US" dirty="0">
                <a:solidFill>
                  <a:srgbClr val="FF0000"/>
                </a:solidFill>
              </a:rPr>
              <a:t> 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78D2CF-1E0F-4ACA-B8C0-EC8063666E93}"/>
              </a:ext>
            </a:extLst>
          </p:cNvPr>
          <p:cNvSpPr txBox="1"/>
          <p:nvPr/>
        </p:nvSpPr>
        <p:spPr>
          <a:xfrm>
            <a:off x="625864" y="3688456"/>
            <a:ext cx="365057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/>
              <a:t>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B3DDF5-C73D-464E-8959-70A8DB1792C1}"/>
              </a:ext>
            </a:extLst>
          </p:cNvPr>
          <p:cNvSpPr/>
          <p:nvPr/>
        </p:nvSpPr>
        <p:spPr>
          <a:xfrm>
            <a:off x="561503" y="4800360"/>
            <a:ext cx="4587814" cy="11315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34043-9D4C-476D-86EF-18AD42398004}"/>
              </a:ext>
            </a:extLst>
          </p:cNvPr>
          <p:cNvSpPr txBox="1"/>
          <p:nvPr/>
        </p:nvSpPr>
        <p:spPr>
          <a:xfrm>
            <a:off x="625865" y="4625541"/>
            <a:ext cx="1951184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  <a:r>
              <a:rPr lang="en-US" dirty="0">
                <a:solidFill>
                  <a:srgbClr val="FF0000"/>
                </a:solidFill>
              </a:rPr>
              <a:t> 1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6AF901-0ED5-4BC4-AE31-734AE6E67165}"/>
              </a:ext>
            </a:extLst>
          </p:cNvPr>
          <p:cNvSpPr txBox="1"/>
          <p:nvPr/>
        </p:nvSpPr>
        <p:spPr>
          <a:xfrm>
            <a:off x="625864" y="5133109"/>
            <a:ext cx="365057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84168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424829" y="1180903"/>
            <a:ext cx="6428554" cy="34926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3089" y="447118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424828" y="6396699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503089" y="963785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699F6-CD9C-4B76-A73E-92BC2FA3D136}"/>
              </a:ext>
            </a:extLst>
          </p:cNvPr>
          <p:cNvSpPr/>
          <p:nvPr/>
        </p:nvSpPr>
        <p:spPr>
          <a:xfrm>
            <a:off x="561502" y="1814805"/>
            <a:ext cx="5802353" cy="26094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9F-46CA-4F98-9FDA-EDB7661E17CE}"/>
              </a:ext>
            </a:extLst>
          </p:cNvPr>
          <p:cNvSpPr txBox="1"/>
          <p:nvPr/>
        </p:nvSpPr>
        <p:spPr>
          <a:xfrm>
            <a:off x="625865" y="1639986"/>
            <a:ext cx="1951184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  <a:r>
              <a:rPr lang="en-US" dirty="0">
                <a:solidFill>
                  <a:srgbClr val="FF0000"/>
                </a:solidFill>
              </a:rPr>
              <a:t> 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EA5E-EB31-46BF-9E32-BD73503C2815}"/>
              </a:ext>
            </a:extLst>
          </p:cNvPr>
          <p:cNvSpPr txBox="1"/>
          <p:nvPr/>
        </p:nvSpPr>
        <p:spPr>
          <a:xfrm>
            <a:off x="625864" y="2147554"/>
            <a:ext cx="365057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FBDC0-141E-4AF3-8D4B-6E4FCD4106F6}"/>
              </a:ext>
            </a:extLst>
          </p:cNvPr>
          <p:cNvSpPr/>
          <p:nvPr/>
        </p:nvSpPr>
        <p:spPr>
          <a:xfrm>
            <a:off x="773940" y="2775161"/>
            <a:ext cx="5322060" cy="11780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561D18-08DC-4BE8-9582-08FC911CEE73}"/>
              </a:ext>
            </a:extLst>
          </p:cNvPr>
          <p:cNvSpPr txBox="1"/>
          <p:nvPr/>
        </p:nvSpPr>
        <p:spPr>
          <a:xfrm>
            <a:off x="838302" y="2600343"/>
            <a:ext cx="1951184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  <a:r>
              <a:rPr lang="en-US" dirty="0">
                <a:solidFill>
                  <a:srgbClr val="FF0000"/>
                </a:solidFill>
              </a:rPr>
              <a:t> 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78D2CF-1E0F-4ACA-B8C0-EC8063666E93}"/>
              </a:ext>
            </a:extLst>
          </p:cNvPr>
          <p:cNvSpPr txBox="1"/>
          <p:nvPr/>
        </p:nvSpPr>
        <p:spPr>
          <a:xfrm>
            <a:off x="838301" y="3107911"/>
            <a:ext cx="365057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603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E4AC2BA-4B11-41B9-A716-9372CBFFEEB1}"/>
              </a:ext>
            </a:extLst>
          </p:cNvPr>
          <p:cNvSpPr/>
          <p:nvPr/>
        </p:nvSpPr>
        <p:spPr>
          <a:xfrm>
            <a:off x="502919" y="2370601"/>
            <a:ext cx="5165708" cy="16746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261738-388E-4451-AFB3-AFD16932F624}"/>
              </a:ext>
            </a:extLst>
          </p:cNvPr>
          <p:cNvSpPr/>
          <p:nvPr/>
        </p:nvSpPr>
        <p:spPr>
          <a:xfrm>
            <a:off x="411480" y="1199210"/>
            <a:ext cx="5684520" cy="35008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6832F-CF9A-46B7-9937-95A28B0609AA}"/>
              </a:ext>
            </a:extLst>
          </p:cNvPr>
          <p:cNvSpPr txBox="1"/>
          <p:nvPr/>
        </p:nvSpPr>
        <p:spPr>
          <a:xfrm>
            <a:off x="595904" y="2718072"/>
            <a:ext cx="923651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PICK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2919" y="184142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68454-5086-4197-8F92-A5FD08900DD8}"/>
              </a:ext>
            </a:extLst>
          </p:cNvPr>
          <p:cNvSpPr txBox="1"/>
          <p:nvPr/>
        </p:nvSpPr>
        <p:spPr>
          <a:xfrm>
            <a:off x="411480" y="4961530"/>
            <a:ext cx="231666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0A8DC-4C59-4333-98B9-B51F44D0886E}"/>
              </a:ext>
            </a:extLst>
          </p:cNvPr>
          <p:cNvSpPr txBox="1"/>
          <p:nvPr/>
        </p:nvSpPr>
        <p:spPr>
          <a:xfrm>
            <a:off x="595904" y="3272070"/>
            <a:ext cx="3554178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7C8314-F725-483E-8E26-74E59B490F0B}"/>
              </a:ext>
            </a:extLst>
          </p:cNvPr>
          <p:cNvSpPr txBox="1"/>
          <p:nvPr/>
        </p:nvSpPr>
        <p:spPr>
          <a:xfrm>
            <a:off x="493775" y="1001090"/>
            <a:ext cx="2962671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&lt;</a:t>
            </a:r>
            <a:r>
              <a:rPr lang="en-US" dirty="0">
                <a:solidFill>
                  <a:srgbClr val="00B0F0"/>
                </a:solidFill>
              </a:rPr>
              <a:t>HAS-CELL ON RIGHT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571520" y="1591664"/>
            <a:ext cx="112082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RIGHT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4400AE-EFEE-4650-B4FB-856CA2861B30}"/>
              </a:ext>
            </a:extLst>
          </p:cNvPr>
          <p:cNvSpPr txBox="1"/>
          <p:nvPr/>
        </p:nvSpPr>
        <p:spPr>
          <a:xfrm>
            <a:off x="571520" y="2185934"/>
            <a:ext cx="1648208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&lt;</a:t>
            </a:r>
            <a:r>
              <a:rPr lang="en-US" dirty="0">
                <a:solidFill>
                  <a:srgbClr val="00B0F0"/>
                </a:solidFill>
              </a:rPr>
              <a:t>HAS APPLE</a:t>
            </a:r>
            <a:r>
              <a:rPr lang="en-US" dirty="0"/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7626096" y="4045220"/>
            <a:ext cx="24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8C04DD-7421-4669-B7AA-61C89825F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447" y="86570"/>
            <a:ext cx="5148426" cy="19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88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424828" y="1180903"/>
            <a:ext cx="7786299" cy="50677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3089" y="447118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424828" y="6396699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503089" y="963785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699F6-CD9C-4B76-A73E-92BC2FA3D136}"/>
              </a:ext>
            </a:extLst>
          </p:cNvPr>
          <p:cNvSpPr/>
          <p:nvPr/>
        </p:nvSpPr>
        <p:spPr>
          <a:xfrm>
            <a:off x="561502" y="1814805"/>
            <a:ext cx="6964115" cy="42442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9F-46CA-4F98-9FDA-EDB7661E17CE}"/>
              </a:ext>
            </a:extLst>
          </p:cNvPr>
          <p:cNvSpPr txBox="1"/>
          <p:nvPr/>
        </p:nvSpPr>
        <p:spPr>
          <a:xfrm>
            <a:off x="625865" y="1639986"/>
            <a:ext cx="1951184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  <a:r>
              <a:rPr lang="en-US" dirty="0">
                <a:solidFill>
                  <a:srgbClr val="FF0000"/>
                </a:solidFill>
              </a:rPr>
              <a:t> 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EA5E-EB31-46BF-9E32-BD73503C2815}"/>
              </a:ext>
            </a:extLst>
          </p:cNvPr>
          <p:cNvSpPr txBox="1"/>
          <p:nvPr/>
        </p:nvSpPr>
        <p:spPr>
          <a:xfrm>
            <a:off x="625864" y="2147554"/>
            <a:ext cx="365057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FBDC0-141E-4AF3-8D4B-6E4FCD4106F6}"/>
              </a:ext>
            </a:extLst>
          </p:cNvPr>
          <p:cNvSpPr/>
          <p:nvPr/>
        </p:nvSpPr>
        <p:spPr>
          <a:xfrm>
            <a:off x="773940" y="2775161"/>
            <a:ext cx="6384242" cy="31190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561D18-08DC-4BE8-9582-08FC911CEE73}"/>
              </a:ext>
            </a:extLst>
          </p:cNvPr>
          <p:cNvSpPr txBox="1"/>
          <p:nvPr/>
        </p:nvSpPr>
        <p:spPr>
          <a:xfrm>
            <a:off x="838302" y="2600343"/>
            <a:ext cx="1951184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  <a:r>
              <a:rPr lang="en-US" dirty="0">
                <a:solidFill>
                  <a:srgbClr val="FF0000"/>
                </a:solidFill>
              </a:rPr>
              <a:t> 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78D2CF-1E0F-4ACA-B8C0-EC8063666E93}"/>
              </a:ext>
            </a:extLst>
          </p:cNvPr>
          <p:cNvSpPr txBox="1"/>
          <p:nvPr/>
        </p:nvSpPr>
        <p:spPr>
          <a:xfrm>
            <a:off x="838301" y="3107911"/>
            <a:ext cx="365057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/>
              <a:t>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B3DDF5-C73D-464E-8959-70A8DB1792C1}"/>
              </a:ext>
            </a:extLst>
          </p:cNvPr>
          <p:cNvSpPr/>
          <p:nvPr/>
        </p:nvSpPr>
        <p:spPr>
          <a:xfrm>
            <a:off x="955318" y="3809993"/>
            <a:ext cx="4587814" cy="11315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34043-9D4C-476D-86EF-18AD42398004}"/>
              </a:ext>
            </a:extLst>
          </p:cNvPr>
          <p:cNvSpPr txBox="1"/>
          <p:nvPr/>
        </p:nvSpPr>
        <p:spPr>
          <a:xfrm>
            <a:off x="1019680" y="3635174"/>
            <a:ext cx="1951184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  <a:r>
              <a:rPr lang="en-US" dirty="0">
                <a:solidFill>
                  <a:srgbClr val="FF0000"/>
                </a:solidFill>
              </a:rPr>
              <a:t> 1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6AF901-0ED5-4BC4-AE31-734AE6E67165}"/>
              </a:ext>
            </a:extLst>
          </p:cNvPr>
          <p:cNvSpPr txBox="1"/>
          <p:nvPr/>
        </p:nvSpPr>
        <p:spPr>
          <a:xfrm>
            <a:off x="1019679" y="4142742"/>
            <a:ext cx="365057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9619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F7F296-10CE-48E1-9B98-2B06F4B04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67" y="1567078"/>
            <a:ext cx="6334984" cy="372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85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FC5AA2-D81E-437B-8349-CE0AB54A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777" y="1450109"/>
            <a:ext cx="6004116" cy="330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8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B5684D-0119-44B5-865A-121426281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509" y="1521380"/>
            <a:ext cx="5193867" cy="38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6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01B52-B3F2-46FA-9AE1-47C4033E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13" y="1625478"/>
            <a:ext cx="6235451" cy="333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97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256F3E-503B-41EE-9EE1-FE86A8E44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77" y="1804885"/>
            <a:ext cx="6739428" cy="409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13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2B084-D9A9-4560-810E-BEE57A35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72" y="1754909"/>
            <a:ext cx="5870446" cy="361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35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4BDFBE-DB86-4045-96C6-9039536A0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1793555"/>
            <a:ext cx="6092392" cy="36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11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E5A3CD-752F-46DE-80B1-A033F44A7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63" y="1547914"/>
            <a:ext cx="5916035" cy="411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0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02660-DAB2-44FF-B6C9-B08B2AE4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19" y="1562324"/>
            <a:ext cx="5805343" cy="451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0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508845" y="3172381"/>
            <a:ext cx="4768710" cy="11344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4AC2BA-4B11-41B9-A716-9372CBFFEEB1}"/>
              </a:ext>
            </a:extLst>
          </p:cNvPr>
          <p:cNvSpPr/>
          <p:nvPr/>
        </p:nvSpPr>
        <p:spPr>
          <a:xfrm>
            <a:off x="498234" y="1490777"/>
            <a:ext cx="4768710" cy="14350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261738-388E-4451-AFB3-AFD16932F624}"/>
              </a:ext>
            </a:extLst>
          </p:cNvPr>
          <p:cNvSpPr/>
          <p:nvPr/>
        </p:nvSpPr>
        <p:spPr>
          <a:xfrm>
            <a:off x="406795" y="913746"/>
            <a:ext cx="5684520" cy="44171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6832F-CF9A-46B7-9937-95A28B0609AA}"/>
              </a:ext>
            </a:extLst>
          </p:cNvPr>
          <p:cNvSpPr txBox="1"/>
          <p:nvPr/>
        </p:nvSpPr>
        <p:spPr>
          <a:xfrm>
            <a:off x="646159" y="1906569"/>
            <a:ext cx="923651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PICK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02919" y="184142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68454-5086-4197-8F92-A5FD08900DD8}"/>
              </a:ext>
            </a:extLst>
          </p:cNvPr>
          <p:cNvSpPr txBox="1"/>
          <p:nvPr/>
        </p:nvSpPr>
        <p:spPr>
          <a:xfrm>
            <a:off x="411480" y="5538561"/>
            <a:ext cx="231666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0A8DC-4C59-4333-98B9-B51F44D0886E}"/>
              </a:ext>
            </a:extLst>
          </p:cNvPr>
          <p:cNvSpPr txBox="1"/>
          <p:nvPr/>
        </p:nvSpPr>
        <p:spPr>
          <a:xfrm>
            <a:off x="591219" y="2392246"/>
            <a:ext cx="3554178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7C8314-F725-483E-8E26-74E59B490F0B}"/>
              </a:ext>
            </a:extLst>
          </p:cNvPr>
          <p:cNvSpPr txBox="1"/>
          <p:nvPr/>
        </p:nvSpPr>
        <p:spPr>
          <a:xfrm>
            <a:off x="489090" y="715626"/>
            <a:ext cx="2962671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&lt;</a:t>
            </a:r>
            <a:r>
              <a:rPr lang="en-US" dirty="0">
                <a:solidFill>
                  <a:srgbClr val="00B0F0"/>
                </a:solidFill>
              </a:rPr>
              <a:t>HAS-CELL ON RIGHT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759583" y="3577638"/>
            <a:ext cx="1240083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PAINT-CELL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4400AE-EFEE-4650-B4FB-856CA2861B30}"/>
              </a:ext>
            </a:extLst>
          </p:cNvPr>
          <p:cNvSpPr txBox="1"/>
          <p:nvPr/>
        </p:nvSpPr>
        <p:spPr>
          <a:xfrm>
            <a:off x="566835" y="1306110"/>
            <a:ext cx="1648208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&lt;</a:t>
            </a:r>
            <a:r>
              <a:rPr lang="en-US" dirty="0">
                <a:solidFill>
                  <a:srgbClr val="00B0F0"/>
                </a:solidFill>
              </a:rPr>
              <a:t>HAS APPLE</a:t>
            </a:r>
            <a:r>
              <a:rPr lang="en-US" dirty="0"/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7626096" y="4045220"/>
            <a:ext cx="24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0835C0-2C69-4623-89A9-E8CDFE156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104" y="141217"/>
            <a:ext cx="5356090" cy="21159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BBE227-1B0F-4FA7-8A1E-493B0C85270F}"/>
              </a:ext>
            </a:extLst>
          </p:cNvPr>
          <p:cNvSpPr txBox="1"/>
          <p:nvPr/>
        </p:nvSpPr>
        <p:spPr>
          <a:xfrm>
            <a:off x="591219" y="3008095"/>
            <a:ext cx="612668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5C73CB-D2D7-4633-A022-892AF8ACBABC}"/>
              </a:ext>
            </a:extLst>
          </p:cNvPr>
          <p:cNvSpPr txBox="1"/>
          <p:nvPr/>
        </p:nvSpPr>
        <p:spPr>
          <a:xfrm>
            <a:off x="508845" y="4471110"/>
            <a:ext cx="112082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RIGHT</a:t>
            </a:r>
          </a:p>
        </p:txBody>
      </p:sp>
    </p:spTree>
    <p:extLst>
      <p:ext uri="{BB962C8B-B14F-4D97-AF65-F5344CB8AC3E}">
        <p14:creationId xmlns:p14="http://schemas.microsoft.com/office/powerpoint/2010/main" val="681673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BFA56-C90B-4E70-98EC-809A255D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764" y="1266464"/>
            <a:ext cx="5564620" cy="472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74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15122-D3BE-4FC8-B801-28989499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09" y="1315028"/>
            <a:ext cx="5715318" cy="485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24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06CBBF-046D-49A1-B8F8-2338063FC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3" y="1369002"/>
            <a:ext cx="47148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89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82A5A9-61F3-44A7-B85D-A6758724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64" y="1584623"/>
            <a:ext cx="5161539" cy="439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82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28171F-B314-4FD4-B4DB-88B88C9D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46" y="1350773"/>
            <a:ext cx="5775902" cy="46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01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9C77AB-01BF-4758-BFA1-7DDF7D892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146" y="1416214"/>
            <a:ext cx="5345112" cy="459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11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F3000-5576-4CA8-9C1B-4218A9FBC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066" y="1206426"/>
            <a:ext cx="48958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85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47806A-BE09-48C0-89FA-E68A83FB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505" y="1056265"/>
            <a:ext cx="51435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94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17C49-E19E-4E68-B994-75CC91F1E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927" y="848014"/>
            <a:ext cx="64103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53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3D83F-8E6E-4B18-96D7-CBF4ADC7C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91" y="832642"/>
            <a:ext cx="59436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534557" y="2356564"/>
            <a:ext cx="4768710" cy="8804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261738-388E-4451-AFB3-AFD16932F624}"/>
              </a:ext>
            </a:extLst>
          </p:cNvPr>
          <p:cNvSpPr/>
          <p:nvPr/>
        </p:nvSpPr>
        <p:spPr>
          <a:xfrm>
            <a:off x="406795" y="913745"/>
            <a:ext cx="5684520" cy="578880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6832F-CF9A-46B7-9937-95A28B0609AA}"/>
              </a:ext>
            </a:extLst>
          </p:cNvPr>
          <p:cNvSpPr txBox="1"/>
          <p:nvPr/>
        </p:nvSpPr>
        <p:spPr>
          <a:xfrm>
            <a:off x="534557" y="3444675"/>
            <a:ext cx="923651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PICK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34557" y="1716461"/>
            <a:ext cx="4073679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VALUE ON CELL</a:t>
            </a:r>
            <a:r>
              <a:rPr lang="en-US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7C8314-F725-483E-8E26-74E59B490F0B}"/>
              </a:ext>
            </a:extLst>
          </p:cNvPr>
          <p:cNvSpPr txBox="1"/>
          <p:nvPr/>
        </p:nvSpPr>
        <p:spPr>
          <a:xfrm>
            <a:off x="489090" y="715626"/>
            <a:ext cx="1913985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REPEAT &lt;</a:t>
            </a:r>
            <a:r>
              <a:rPr lang="en-US" dirty="0">
                <a:solidFill>
                  <a:srgbClr val="00B0F0"/>
                </a:solidFill>
              </a:rPr>
              <a:t>5</a:t>
            </a:r>
            <a:r>
              <a:rPr lang="en-US" dirty="0"/>
              <a:t>&gt; TIMES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612817" y="2669243"/>
            <a:ext cx="118244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DOWN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7626096" y="4045220"/>
            <a:ext cx="24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5C73CB-D2D7-4633-A022-892AF8ACBABC}"/>
              </a:ext>
            </a:extLst>
          </p:cNvPr>
          <p:cNvSpPr txBox="1"/>
          <p:nvPr/>
        </p:nvSpPr>
        <p:spPr>
          <a:xfrm>
            <a:off x="534557" y="1260564"/>
            <a:ext cx="112082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RIGHT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EAF10F-0F8F-4C57-B7FC-2AEEE07D5A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6096" y="155205"/>
            <a:ext cx="2781300" cy="25812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612817" y="2181745"/>
            <a:ext cx="3032882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REPEAT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TIMES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9ADE20-F271-4D7D-B2FF-4B7313BBB81E}"/>
              </a:ext>
            </a:extLst>
          </p:cNvPr>
          <p:cNvSpPr txBox="1"/>
          <p:nvPr/>
        </p:nvSpPr>
        <p:spPr>
          <a:xfrm>
            <a:off x="546734" y="3914587"/>
            <a:ext cx="118244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DOWN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692F9E-A313-4454-96B6-2E73E8EBB565}"/>
              </a:ext>
            </a:extLst>
          </p:cNvPr>
          <p:cNvSpPr/>
          <p:nvPr/>
        </p:nvSpPr>
        <p:spPr>
          <a:xfrm>
            <a:off x="534557" y="5168305"/>
            <a:ext cx="4768710" cy="8804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D81A32-E206-4801-B426-AB2735144366}"/>
              </a:ext>
            </a:extLst>
          </p:cNvPr>
          <p:cNvSpPr txBox="1"/>
          <p:nvPr/>
        </p:nvSpPr>
        <p:spPr>
          <a:xfrm>
            <a:off x="612817" y="5480984"/>
            <a:ext cx="801823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70B669-93E8-4CAD-9D75-E72F082BFFF6}"/>
              </a:ext>
            </a:extLst>
          </p:cNvPr>
          <p:cNvSpPr txBox="1"/>
          <p:nvPr/>
        </p:nvSpPr>
        <p:spPr>
          <a:xfrm>
            <a:off x="612817" y="4993486"/>
            <a:ext cx="3371116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REPEAT &lt;</a:t>
            </a:r>
            <a:r>
              <a:rPr lang="en-US" dirty="0">
                <a:solidFill>
                  <a:srgbClr val="FF0000"/>
                </a:solidFill>
              </a:rPr>
              <a:t>MY-NUMBER + 1</a:t>
            </a:r>
            <a:r>
              <a:rPr lang="en-US" dirty="0"/>
              <a:t>&gt; TIMES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64F360-7737-41C9-98F3-835BA3F31D93}"/>
              </a:ext>
            </a:extLst>
          </p:cNvPr>
          <p:cNvSpPr txBox="1"/>
          <p:nvPr/>
        </p:nvSpPr>
        <p:spPr>
          <a:xfrm>
            <a:off x="546734" y="4426035"/>
            <a:ext cx="721031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951002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A8CFA1-0633-44F6-A63F-A8E352F5C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130300"/>
            <a:ext cx="7543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46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 THE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188D39-F826-485E-B453-AE350D7D6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91" y="1275628"/>
            <a:ext cx="72390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67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489960" y="2644170"/>
            <a:ext cx="44807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9600" dirty="0"/>
              <a:t>ចប់ដោយបរិបូរណ៍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9742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534557" y="2356563"/>
            <a:ext cx="4768710" cy="205798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6832F-CF9A-46B7-9937-95A28B0609AA}"/>
              </a:ext>
            </a:extLst>
          </p:cNvPr>
          <p:cNvSpPr txBox="1"/>
          <p:nvPr/>
        </p:nvSpPr>
        <p:spPr>
          <a:xfrm>
            <a:off x="658850" y="3782419"/>
            <a:ext cx="923651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PICK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534557" y="1716461"/>
            <a:ext cx="4073679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VALUE ON CELL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658850" y="3304989"/>
            <a:ext cx="118244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DOWN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7626096" y="4045220"/>
            <a:ext cx="24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5C73CB-D2D7-4633-A022-892AF8ACBABC}"/>
              </a:ext>
            </a:extLst>
          </p:cNvPr>
          <p:cNvSpPr txBox="1"/>
          <p:nvPr/>
        </p:nvSpPr>
        <p:spPr>
          <a:xfrm>
            <a:off x="534557" y="1260564"/>
            <a:ext cx="112082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RIGHT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612817" y="2181745"/>
            <a:ext cx="3032882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REPEAT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TIMES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227D8D-0F16-4411-A399-4BFA05B8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90" y="637251"/>
            <a:ext cx="5289253" cy="22166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31893C-F787-4C0B-A9AC-72BDBFA2F73F}"/>
              </a:ext>
            </a:extLst>
          </p:cNvPr>
          <p:cNvSpPr txBox="1"/>
          <p:nvPr/>
        </p:nvSpPr>
        <p:spPr>
          <a:xfrm>
            <a:off x="658850" y="2817491"/>
            <a:ext cx="112082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 RIGHT</a:t>
            </a:r>
          </a:p>
        </p:txBody>
      </p:sp>
    </p:spTree>
    <p:extLst>
      <p:ext uri="{BB962C8B-B14F-4D97-AF65-F5344CB8AC3E}">
        <p14:creationId xmlns:p14="http://schemas.microsoft.com/office/powerpoint/2010/main" val="272910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534557" y="2356563"/>
            <a:ext cx="4768710" cy="15662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612817" y="1692560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619616" y="3233463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612817" y="2181745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ED5-DA7A-493B-9F54-1696998FF2F2}"/>
              </a:ext>
            </a:extLst>
          </p:cNvPr>
          <p:cNvSpPr txBox="1"/>
          <p:nvPr/>
        </p:nvSpPr>
        <p:spPr>
          <a:xfrm>
            <a:off x="612817" y="2689313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2539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534557" y="2356563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612817" y="1692560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534557" y="3741271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612817" y="2181745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ED5-DA7A-493B-9F54-1696998FF2F2}"/>
              </a:ext>
            </a:extLst>
          </p:cNvPr>
          <p:cNvSpPr txBox="1"/>
          <p:nvPr/>
        </p:nvSpPr>
        <p:spPr>
          <a:xfrm>
            <a:off x="612817" y="2689313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0898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534557" y="2356563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612817" y="1692560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534557" y="3662878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612817" y="2181745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ED5-DA7A-493B-9F54-1696998FF2F2}"/>
              </a:ext>
            </a:extLst>
          </p:cNvPr>
          <p:cNvSpPr txBox="1"/>
          <p:nvPr/>
        </p:nvSpPr>
        <p:spPr>
          <a:xfrm>
            <a:off x="612817" y="2689313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442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2CE05-5638-4B1F-A91E-6C95D783DA70}"/>
              </a:ext>
            </a:extLst>
          </p:cNvPr>
          <p:cNvSpPr/>
          <p:nvPr/>
        </p:nvSpPr>
        <p:spPr>
          <a:xfrm>
            <a:off x="534557" y="2356563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871FB-AA27-447C-B447-28D8A560991D}"/>
              </a:ext>
            </a:extLst>
          </p:cNvPr>
          <p:cNvSpPr txBox="1"/>
          <p:nvPr/>
        </p:nvSpPr>
        <p:spPr>
          <a:xfrm>
            <a:off x="612817" y="1692560"/>
            <a:ext cx="274613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TO &lt;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65AA9-9BA8-4EA1-BA25-EAFF7F2854B4}"/>
              </a:ext>
            </a:extLst>
          </p:cNvPr>
          <p:cNvSpPr txBox="1"/>
          <p:nvPr/>
        </p:nvSpPr>
        <p:spPr>
          <a:xfrm>
            <a:off x="519374" y="5137088"/>
            <a:ext cx="208582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303B5-7A32-4B18-8211-4EA70929F633}"/>
              </a:ext>
            </a:extLst>
          </p:cNvPr>
          <p:cNvSpPr txBox="1"/>
          <p:nvPr/>
        </p:nvSpPr>
        <p:spPr>
          <a:xfrm>
            <a:off x="3794760" y="378476"/>
            <a:ext cx="49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THE FLOWCHART AND DEFINE THE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BF8-13AD-4D76-BBD4-107A36C8A25F}"/>
              </a:ext>
            </a:extLst>
          </p:cNvPr>
          <p:cNvSpPr txBox="1"/>
          <p:nvPr/>
        </p:nvSpPr>
        <p:spPr>
          <a:xfrm>
            <a:off x="612817" y="2181745"/>
            <a:ext cx="242887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89ED5-DA7A-493B-9F54-1696998FF2F2}"/>
              </a:ext>
            </a:extLst>
          </p:cNvPr>
          <p:cNvSpPr txBox="1"/>
          <p:nvPr/>
        </p:nvSpPr>
        <p:spPr>
          <a:xfrm>
            <a:off x="612817" y="2689313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699F6-CD9C-4B76-A73E-92BC2FA3D136}"/>
              </a:ext>
            </a:extLst>
          </p:cNvPr>
          <p:cNvSpPr/>
          <p:nvPr/>
        </p:nvSpPr>
        <p:spPr>
          <a:xfrm>
            <a:off x="519374" y="3794623"/>
            <a:ext cx="4768710" cy="1072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9F-46CA-4F98-9FDA-EDB7661E17CE}"/>
              </a:ext>
            </a:extLst>
          </p:cNvPr>
          <p:cNvSpPr txBox="1"/>
          <p:nvPr/>
        </p:nvSpPr>
        <p:spPr>
          <a:xfrm>
            <a:off x="597634" y="3619805"/>
            <a:ext cx="2545890" cy="369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MY-NUMBER &lt; 10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EEA5E-EB31-46BF-9E32-BD73503C2815}"/>
              </a:ext>
            </a:extLst>
          </p:cNvPr>
          <p:cNvSpPr txBox="1"/>
          <p:nvPr/>
        </p:nvSpPr>
        <p:spPr>
          <a:xfrm>
            <a:off x="597634" y="4127373"/>
            <a:ext cx="355405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INCREMENT &lt;</a:t>
            </a:r>
            <a:r>
              <a:rPr lang="en-US" dirty="0">
                <a:solidFill>
                  <a:srgbClr val="FF0000"/>
                </a:solidFill>
              </a:rPr>
              <a:t>MY-NUMBER</a:t>
            </a:r>
            <a:r>
              <a:rPr lang="en-US" dirty="0"/>
              <a:t>&gt; OF &lt;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2601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956</Words>
  <Application>Microsoft Office PowerPoint</Application>
  <PresentationFormat>Widescreen</PresentationFormat>
  <Paragraphs>193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DaunPenh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SENGHAK.CHHUN</cp:lastModifiedBy>
  <cp:revision>38</cp:revision>
  <dcterms:created xsi:type="dcterms:W3CDTF">2023-06-20T01:20:12Z</dcterms:created>
  <dcterms:modified xsi:type="dcterms:W3CDTF">2023-06-20T12:55:49Z</dcterms:modified>
</cp:coreProperties>
</file>