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4" r:id="rId3"/>
    <p:sldId id="313" r:id="rId4"/>
    <p:sldId id="315" r:id="rId5"/>
    <p:sldId id="282" r:id="rId6"/>
    <p:sldId id="307" r:id="rId7"/>
    <p:sldId id="308" r:id="rId8"/>
    <p:sldId id="309" r:id="rId9"/>
    <p:sldId id="319" r:id="rId10"/>
    <p:sldId id="303" r:id="rId11"/>
    <p:sldId id="310" r:id="rId12"/>
    <p:sldId id="304" r:id="rId13"/>
    <p:sldId id="316" r:id="rId14"/>
    <p:sldId id="305" r:id="rId15"/>
    <p:sldId id="317" r:id="rId16"/>
    <p:sldId id="306" r:id="rId17"/>
    <p:sldId id="318" r:id="rId18"/>
    <p:sldId id="29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33602" y="3425929"/>
            <a:ext cx="6241586" cy="10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01" y="2047296"/>
            <a:ext cx="6642963" cy="73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0844" y="2047296"/>
            <a:ext cx="523280" cy="6580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0697" y="2155069"/>
            <a:ext cx="855867" cy="630334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-Right Arrow 6"/>
          <p:cNvSpPr/>
          <p:nvPr/>
        </p:nvSpPr>
        <p:spPr>
          <a:xfrm>
            <a:off x="3798276" y="1612468"/>
            <a:ext cx="5176911" cy="4348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3601" y="240433"/>
            <a:ext cx="590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The green cell is always 7 cells on right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1147" y="3791429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GO RIGHT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409" y="3367276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7827" y="3138360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????????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475" y="5683616"/>
            <a:ext cx="211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7 </a:t>
            </a:r>
            <a:r>
              <a:rPr lang="en-US" sz="2000" b="1" dirty="0"/>
              <a:t>TIMES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639" y="492242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158" y="5683616"/>
            <a:ext cx="45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</a:t>
            </a:r>
            <a:r>
              <a:rPr lang="en-US" sz="2000" dirty="0"/>
              <a:t>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0171" y="5568235"/>
            <a:ext cx="28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</a:t>
            </a:r>
            <a:r>
              <a:rPr lang="en-US" sz="2000" dirty="0"/>
              <a:t> 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0481" y="132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553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49574" y="1027551"/>
            <a:ext cx="6109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57" y="54054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024" y="6043495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207" y="54054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2074" y="6043495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0390" y="5489497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4257" y="612758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4939" y="5573584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1657" y="6211669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49574" y="1027551"/>
            <a:ext cx="6109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57" y="54054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024" y="6043495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207" y="54054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2074" y="6043495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0390" y="5489497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4257" y="612758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4939" y="5573584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1657" y="6211669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48115" y="5309296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4"/>
            <a:ext cx="7666892" cy="149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4882" y="3715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749" y="4353405"/>
            <a:ext cx="51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7542" y="377176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6432" y="4353405"/>
            <a:ext cx="77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0638" y="380502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463" y="435901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9648" y="3842021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2193" y="4491408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067" y="3842021"/>
            <a:ext cx="372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18612" y="4491408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155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4"/>
            <a:ext cx="7666892" cy="149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4882" y="3715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749" y="4353405"/>
            <a:ext cx="51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7542" y="377176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6432" y="4353405"/>
            <a:ext cx="77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0638" y="380502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463" y="435901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9648" y="3842021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2193" y="4491408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067" y="3842021"/>
            <a:ext cx="372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18612" y="4491408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928955" y="3637704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4"/>
            <a:ext cx="7666892" cy="149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+ 2)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878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5707" y="4353052"/>
            <a:ext cx="513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5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2144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390" y="4353052"/>
            <a:ext cx="771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6</a:t>
            </a:r>
          </a:p>
          <a:p>
            <a:r>
              <a:rPr lang="en-US" sz="3600" dirty="0"/>
              <a:t>8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537" y="36518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430" y="3651812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241" y="4491055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1221" y="4392312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  <a:p>
            <a:r>
              <a:rPr lang="en-US" sz="3600" dirty="0"/>
              <a:t>5</a:t>
            </a:r>
          </a:p>
          <a:p>
            <a:r>
              <a:rPr lang="en-US" sz="3600" dirty="0"/>
              <a:t>7</a:t>
            </a:r>
          </a:p>
          <a:p>
            <a:r>
              <a:rPr lang="en-US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6803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4"/>
            <a:ext cx="7666892" cy="149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+ 2)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878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5707" y="4353052"/>
            <a:ext cx="513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5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2144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390" y="4353052"/>
            <a:ext cx="771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  <a:p>
            <a:r>
              <a:rPr lang="en-US" sz="3600" dirty="0"/>
              <a:t>4</a:t>
            </a:r>
          </a:p>
          <a:p>
            <a:r>
              <a:rPr lang="en-US" sz="3600" dirty="0"/>
              <a:t>6</a:t>
            </a:r>
          </a:p>
          <a:p>
            <a:r>
              <a:rPr lang="en-US" sz="3600" dirty="0"/>
              <a:t>8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537" y="36518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430" y="3651812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241" y="4491055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1221" y="4392312"/>
            <a:ext cx="82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  <a:p>
            <a:r>
              <a:rPr lang="en-US" sz="3600" dirty="0"/>
              <a:t>5</a:t>
            </a:r>
          </a:p>
          <a:p>
            <a:r>
              <a:rPr lang="en-US" sz="3600" dirty="0"/>
              <a:t>7</a:t>
            </a:r>
          </a:p>
          <a:p>
            <a:r>
              <a:rPr lang="en-US" sz="3600" dirty="0"/>
              <a:t>9</a:t>
            </a:r>
          </a:p>
        </p:txBody>
      </p:sp>
      <p:sp>
        <p:nvSpPr>
          <p:cNvPr id="15" name="Oval 14"/>
          <p:cNvSpPr/>
          <p:nvPr/>
        </p:nvSpPr>
        <p:spPr>
          <a:xfrm>
            <a:off x="6777809" y="3384661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5"/>
            <a:ext cx="7666892" cy="92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- 1)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878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5707" y="4353052"/>
            <a:ext cx="960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-1</a:t>
            </a:r>
          </a:p>
          <a:p>
            <a:r>
              <a:rPr lang="en-US" sz="3600" dirty="0"/>
              <a:t>-2</a:t>
            </a:r>
          </a:p>
          <a:p>
            <a:r>
              <a:rPr lang="en-US" sz="3600" dirty="0"/>
              <a:t>-3</a:t>
            </a:r>
          </a:p>
          <a:p>
            <a:r>
              <a:rPr lang="en-US" sz="3600" dirty="0"/>
              <a:t>-4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2144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390" y="4353052"/>
            <a:ext cx="771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537" y="36518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430" y="3651812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241" y="4491055"/>
            <a:ext cx="82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1221" y="4392312"/>
            <a:ext cx="82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61244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517" y="1617785"/>
            <a:ext cx="7666892" cy="92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97325" y="1488403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55707" y="884928"/>
            <a:ext cx="70326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REPEAT &lt;4&gt; TIMES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(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  <a:r>
              <a:rPr lang="en-US" sz="3000" dirty="0">
                <a:latin typeface="Consolas" panose="020B0609020204030204" pitchFamily="49" charset="0"/>
              </a:rPr>
              <a:t> - 1)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878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5707" y="4353052"/>
            <a:ext cx="960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-1</a:t>
            </a:r>
          </a:p>
          <a:p>
            <a:r>
              <a:rPr lang="en-US" sz="3600" dirty="0"/>
              <a:t>-2</a:t>
            </a:r>
          </a:p>
          <a:p>
            <a:r>
              <a:rPr lang="en-US" sz="3600" dirty="0"/>
              <a:t>-3</a:t>
            </a:r>
          </a:p>
          <a:p>
            <a:r>
              <a:rPr lang="en-US" sz="3600" dirty="0"/>
              <a:t>-4</a:t>
            </a:r>
            <a:endParaRPr lang="fr-FR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21441" y="36518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390" y="4353052"/>
            <a:ext cx="771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4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537" y="3651812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4430" y="3651812"/>
            <a:ext cx="421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241" y="4491055"/>
            <a:ext cx="82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1221" y="4392312"/>
            <a:ext cx="82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-4</a:t>
            </a:r>
          </a:p>
        </p:txBody>
      </p:sp>
      <p:sp>
        <p:nvSpPr>
          <p:cNvPr id="15" name="Oval 14"/>
          <p:cNvSpPr/>
          <p:nvPr/>
        </p:nvSpPr>
        <p:spPr>
          <a:xfrm>
            <a:off x="6777809" y="3384661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4674" y="124793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Increment = increasing a variable</a:t>
            </a:r>
            <a:endParaRPr lang="fr-FR" sz="4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365" y="2791538"/>
            <a:ext cx="10549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0       1       2          3         4       5          6</a:t>
            </a:r>
            <a:endParaRPr lang="fr-FR" sz="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3877" y="2278966"/>
            <a:ext cx="703385" cy="512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74388" y="2278966"/>
            <a:ext cx="309489" cy="512573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7422" y="2106187"/>
            <a:ext cx="2025747" cy="8339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83718" y="2082018"/>
            <a:ext cx="883704" cy="709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574388" y="3653312"/>
            <a:ext cx="661181" cy="4122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77773" y="3603151"/>
            <a:ext cx="309489" cy="51257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2694" y="1289959"/>
            <a:ext cx="116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Increment</a:t>
            </a:r>
          </a:p>
          <a:p>
            <a:pPr algn="ctr"/>
            <a:r>
              <a:rPr lang="en-US" b="1" dirty="0"/>
              <a:t>of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5307" y="1287079"/>
            <a:ext cx="116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Increment</a:t>
            </a:r>
          </a:p>
          <a:p>
            <a:pPr algn="ctr"/>
            <a:r>
              <a:rPr lang="en-US" b="1" dirty="0"/>
              <a:t>of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64050" y="4236009"/>
            <a:ext cx="1241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Decrement</a:t>
            </a:r>
          </a:p>
          <a:p>
            <a:pPr algn="ctr"/>
            <a:r>
              <a:rPr lang="en-US" b="1" dirty="0"/>
              <a:t>of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81489" y="4252494"/>
            <a:ext cx="1241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Decrement</a:t>
            </a:r>
          </a:p>
          <a:p>
            <a:pPr algn="ctr"/>
            <a:r>
              <a:rPr lang="en-US" b="1" dirty="0"/>
              <a:t>of 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893973" y="3603152"/>
            <a:ext cx="1102619" cy="512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996592" y="3578072"/>
            <a:ext cx="1663934" cy="53765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17809" y="589254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Decrement = decrease a variable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1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33602" y="3425929"/>
            <a:ext cx="6241586" cy="10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01" y="2047296"/>
            <a:ext cx="6642963" cy="73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0844" y="2047296"/>
            <a:ext cx="523280" cy="6580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0697" y="2155069"/>
            <a:ext cx="855867" cy="630334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-Right Arrow 6"/>
          <p:cNvSpPr/>
          <p:nvPr/>
        </p:nvSpPr>
        <p:spPr>
          <a:xfrm>
            <a:off x="3798276" y="1612468"/>
            <a:ext cx="5176911" cy="4348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3601" y="240433"/>
            <a:ext cx="590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The green cell is always 7 cells on right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1147" y="3791429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GO RIGHT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409" y="3367276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7827" y="3138360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????????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475" y="5683616"/>
            <a:ext cx="211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7 </a:t>
            </a:r>
            <a:r>
              <a:rPr lang="en-US" sz="2000" b="1" dirty="0"/>
              <a:t>TIMES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639" y="492242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158" y="5683616"/>
            <a:ext cx="45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0171" y="5568235"/>
            <a:ext cx="28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</a:t>
            </a:r>
            <a:r>
              <a:rPr lang="en-US" sz="2000" dirty="0"/>
              <a:t> 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0481" y="132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963105" y="473019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61147" y="4769216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33602" y="3425929"/>
            <a:ext cx="6241586" cy="10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" y="2057720"/>
            <a:ext cx="4830462" cy="53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475" y="1936374"/>
            <a:ext cx="523280" cy="6580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6465" y="2096872"/>
            <a:ext cx="615786" cy="47309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-Right Arrow 6"/>
          <p:cNvSpPr/>
          <p:nvPr/>
        </p:nvSpPr>
        <p:spPr>
          <a:xfrm>
            <a:off x="1164480" y="1622893"/>
            <a:ext cx="1763550" cy="395674"/>
          </a:xfrm>
          <a:prstGeom prst="leftRightArrow">
            <a:avLst>
              <a:gd name="adj1" fmla="val 4288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61147" y="3791429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GO RIGHT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409" y="3367276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7827" y="3138360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????????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475" y="5683616"/>
            <a:ext cx="211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4 </a:t>
            </a:r>
            <a:r>
              <a:rPr lang="en-US" sz="2000" b="1" dirty="0"/>
              <a:t>TIMES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639" y="492242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158" y="5683616"/>
            <a:ext cx="45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0171" y="5568235"/>
            <a:ext cx="28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</a:t>
            </a:r>
            <a:r>
              <a:rPr lang="en-US" sz="2000" dirty="0"/>
              <a:t> 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84" y="2057720"/>
            <a:ext cx="4830462" cy="536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8256" y="1936374"/>
            <a:ext cx="523280" cy="6580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181639" y="2104084"/>
            <a:ext cx="615786" cy="47309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Left-Right Arrow 24"/>
          <p:cNvSpPr/>
          <p:nvPr/>
        </p:nvSpPr>
        <p:spPr>
          <a:xfrm>
            <a:off x="6408261" y="1622893"/>
            <a:ext cx="3163228" cy="395674"/>
          </a:xfrm>
          <a:prstGeom prst="leftRightArrow">
            <a:avLst>
              <a:gd name="adj1" fmla="val 4288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33601" y="240433"/>
            <a:ext cx="4876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The green cell can be anywhere</a:t>
            </a:r>
          </a:p>
        </p:txBody>
      </p:sp>
    </p:spTree>
    <p:extLst>
      <p:ext uri="{BB962C8B-B14F-4D97-AF65-F5344CB8AC3E}">
        <p14:creationId xmlns:p14="http://schemas.microsoft.com/office/powerpoint/2010/main" val="42644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33602" y="3425929"/>
            <a:ext cx="6241586" cy="10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" y="2057720"/>
            <a:ext cx="4830462" cy="53671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475" y="1936374"/>
            <a:ext cx="523280" cy="6580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6465" y="2096872"/>
            <a:ext cx="615786" cy="47309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-Right Arrow 6"/>
          <p:cNvSpPr/>
          <p:nvPr/>
        </p:nvSpPr>
        <p:spPr>
          <a:xfrm>
            <a:off x="1164480" y="1622893"/>
            <a:ext cx="1763550" cy="395674"/>
          </a:xfrm>
          <a:prstGeom prst="leftRightArrow">
            <a:avLst>
              <a:gd name="adj1" fmla="val 4288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61147" y="3791429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GO RIGHT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409" y="3367276"/>
            <a:ext cx="3402915" cy="33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7827" y="3138360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????????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475" y="5683616"/>
            <a:ext cx="211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  <a:r>
              <a:rPr lang="en-US" sz="2000" dirty="0"/>
              <a:t> 4 </a:t>
            </a:r>
            <a:r>
              <a:rPr lang="en-US" sz="2000" b="1" dirty="0"/>
              <a:t>TIMES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639" y="492242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4158" y="5683616"/>
            <a:ext cx="45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0171" y="5568235"/>
            <a:ext cx="28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</a:t>
            </a:r>
            <a:r>
              <a:rPr lang="en-US" sz="2000" dirty="0"/>
              <a:t> &lt;HAS WHITE CELL&gt;</a:t>
            </a:r>
            <a:endParaRPr lang="fr-FR" sz="2000" b="1" dirty="0">
              <a:solidFill>
                <a:schemeClr val="accent6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84" y="2057720"/>
            <a:ext cx="4830462" cy="536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8256" y="1936374"/>
            <a:ext cx="523280" cy="6580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181639" y="2104084"/>
            <a:ext cx="615786" cy="47309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Left-Right Arrow 24"/>
          <p:cNvSpPr/>
          <p:nvPr/>
        </p:nvSpPr>
        <p:spPr>
          <a:xfrm>
            <a:off x="6408261" y="1622893"/>
            <a:ext cx="3163228" cy="395674"/>
          </a:xfrm>
          <a:prstGeom prst="leftRightArrow">
            <a:avLst>
              <a:gd name="adj1" fmla="val 4288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33601" y="240433"/>
            <a:ext cx="4876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The green cell can be anywhere</a:t>
            </a:r>
          </a:p>
        </p:txBody>
      </p:sp>
      <p:sp>
        <p:nvSpPr>
          <p:cNvPr id="22" name="Oval 21"/>
          <p:cNvSpPr/>
          <p:nvPr/>
        </p:nvSpPr>
        <p:spPr>
          <a:xfrm>
            <a:off x="3661147" y="4769216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06791" y="928678"/>
            <a:ext cx="3781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&lt;COUNT2&gt;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43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48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96" y="500650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663" y="564459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345" y="50905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6063" y="572868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7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06791" y="928678"/>
            <a:ext cx="3781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&lt;COUNT2&gt; </a:t>
            </a:r>
            <a:r>
              <a:rPr lang="en-US" sz="3000" dirty="0">
                <a:latin typeface="Consolas" panose="020B0609020204030204" pitchFamily="49" charset="0"/>
              </a:rPr>
              <a:t>TO 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&lt;COUNT&gt;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43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48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96" y="500650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663" y="564459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345" y="50905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6063" y="572868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63105" y="473019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06791" y="928678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&lt;BOBO&gt;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&lt;BIBI&gt;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43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48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96" y="500650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663" y="564459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345" y="50905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6063" y="572868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7542" y="127566"/>
            <a:ext cx="329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this program print ?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06791" y="928678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SET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&lt;BOBO&gt; </a:t>
            </a:r>
            <a:r>
              <a:rPr lang="en-US" sz="3000" dirty="0">
                <a:latin typeface="Consolas" panose="020B0609020204030204" pitchFamily="49" charset="0"/>
              </a:rPr>
              <a:t>TO 0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WRITE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</a:rPr>
              <a:t>&lt;BIBI&gt;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56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43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613" y="492242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480" y="556050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96" y="500650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663" y="564459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345" y="50905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6063" y="572868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33196" y="4826307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7800" y="187213"/>
            <a:ext cx="865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You need to </a:t>
            </a:r>
            <a:r>
              <a:rPr lang="en-US" sz="2800" b="1" u="sng" dirty="0">
                <a:solidFill>
                  <a:schemeClr val="accent2"/>
                </a:solidFill>
              </a:rPr>
              <a:t>initialize</a:t>
            </a:r>
            <a:r>
              <a:rPr lang="en-US" sz="2800" b="1" dirty="0">
                <a:solidFill>
                  <a:schemeClr val="accent2"/>
                </a:solidFill>
              </a:rPr>
              <a:t> the variable </a:t>
            </a:r>
            <a:r>
              <a:rPr lang="en-US" sz="2800" b="1" u="sng" dirty="0">
                <a:solidFill>
                  <a:schemeClr val="accent2"/>
                </a:solidFill>
              </a:rPr>
              <a:t>before</a:t>
            </a:r>
            <a:r>
              <a:rPr lang="en-US" sz="2800" b="1" dirty="0">
                <a:solidFill>
                  <a:schemeClr val="accent2"/>
                </a:solidFill>
              </a:rPr>
              <a:t> getting its value</a:t>
            </a:r>
          </a:p>
        </p:txBody>
      </p:sp>
      <p:sp>
        <p:nvSpPr>
          <p:cNvPr id="5" name="AutoShape 2" descr="Image result for box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9" y="3478717"/>
            <a:ext cx="1729227" cy="1729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41159" y="2828906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78472" y="5231478"/>
            <a:ext cx="0" cy="75579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8069" y="5457645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8733" y="1470746"/>
            <a:ext cx="2527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NOT GOOD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908431" y="1505243"/>
            <a:ext cx="70338" cy="485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28" y="3278662"/>
            <a:ext cx="1729227" cy="172922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68228" y="2628851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705541" y="5031423"/>
            <a:ext cx="0" cy="75579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35138" y="525759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GET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757" y="1425434"/>
            <a:ext cx="150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01645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688</Words>
  <Application>Microsoft Office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61</cp:revision>
  <dcterms:created xsi:type="dcterms:W3CDTF">2020-01-29T00:40:08Z</dcterms:created>
  <dcterms:modified xsi:type="dcterms:W3CDTF">2023-06-13T03:30:29Z</dcterms:modified>
</cp:coreProperties>
</file>