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88" r:id="rId5"/>
    <p:sldId id="290" r:id="rId6"/>
    <p:sldId id="292" r:id="rId7"/>
    <p:sldId id="29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16E40C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1" y="509920"/>
            <a:ext cx="3775500" cy="268650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28547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3714" y="3435077"/>
            <a:ext cx="4417455" cy="608384"/>
            <a:chOff x="4933715" y="3196425"/>
            <a:chExt cx="4417455" cy="608384"/>
          </a:xfrm>
        </p:grpSpPr>
        <p:sp>
          <p:nvSpPr>
            <p:cNvPr id="28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47686" y="336327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33715" y="4936130"/>
            <a:ext cx="4417455" cy="608384"/>
            <a:chOff x="4933715" y="3196425"/>
            <a:chExt cx="4417455" cy="608384"/>
          </a:xfrm>
        </p:grpSpPr>
        <p:sp>
          <p:nvSpPr>
            <p:cNvPr id="43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4037" y="3341755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1" y="509920"/>
            <a:ext cx="3775500" cy="268650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4224" y="3500317"/>
            <a:ext cx="6293756" cy="612632"/>
            <a:chOff x="4933715" y="3367663"/>
            <a:chExt cx="6293756" cy="612632"/>
          </a:xfrm>
        </p:grpSpPr>
        <p:sp>
          <p:nvSpPr>
            <p:cNvPr id="58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42804" y="3450586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6848027" y="3394622"/>
              <a:ext cx="2482026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42162" y="5054872"/>
            <a:ext cx="6293756" cy="612632"/>
            <a:chOff x="4933715" y="3367663"/>
            <a:chExt cx="6293756" cy="612632"/>
          </a:xfrm>
        </p:grpSpPr>
        <p:sp>
          <p:nvSpPr>
            <p:cNvPr id="63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4037" y="351724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Rectangle 72"/>
            <p:cNvSpPr/>
            <p:nvPr/>
          </p:nvSpPr>
          <p:spPr>
            <a:xfrm>
              <a:off x="6844546" y="3394714"/>
              <a:ext cx="3751860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539581" y="2044483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41980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111548" y="477226"/>
            <a:ext cx="4024251" cy="147728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lang="en-US" dirty="0"/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30869" y="769647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0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2954" y="931658"/>
            <a:ext cx="16593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FORWARD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N</a:t>
            </a:r>
            <a:r>
              <a:rPr lang="en-US" sz="2000" dirty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HAS DIAMOND</a:t>
            </a:r>
          </a:p>
        </p:txBody>
      </p:sp>
      <p:sp>
        <p:nvSpPr>
          <p:cNvPr id="89" name="Google Shape;112;p2"/>
          <p:cNvSpPr txBox="1"/>
          <p:nvPr/>
        </p:nvSpPr>
        <p:spPr>
          <a:xfrm>
            <a:off x="104001" y="5110401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Pick up all diamonds and go to the green cell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print the number of diamonds on green cell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rgbClr val="0070C0"/>
                </a:solidFill>
              </a:rPr>
              <a:t>&lt;CONDITION&gt;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331882" y="49968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962947" y="49968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594012" y="49968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25077" y="49968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839248" y="49968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462655" y="4991866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7850" y="504529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8118272" y="5019574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/>
          <p:cNvSpPr txBox="1"/>
          <p:nvPr/>
        </p:nvSpPr>
        <p:spPr>
          <a:xfrm>
            <a:off x="10020755" y="1505469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  <p:pic>
        <p:nvPicPr>
          <p:cNvPr id="51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07" y="50729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8828" y="513166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7432" y="51312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9357766" y="1963927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4466" y="2372649"/>
            <a:ext cx="2215465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NB DIAMOND&gt;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8835" y="2866062"/>
            <a:ext cx="39248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NB-DIAMONDS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OF 1</a:t>
            </a:r>
            <a:endParaRPr lang="fr-F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73909" y="3402519"/>
            <a:ext cx="38189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NB-DIAMONDS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 &lt;&gt; </a:t>
            </a:r>
            <a:endParaRPr lang="fr-FR" sz="2000" dirty="0"/>
          </a:p>
        </p:txBody>
      </p:sp>
      <p:sp>
        <p:nvSpPr>
          <p:cNvPr id="43" name="Google Shape;96;p2"/>
          <p:cNvSpPr/>
          <p:nvPr/>
        </p:nvSpPr>
        <p:spPr>
          <a:xfrm>
            <a:off x="4331882" y="58501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97;p2"/>
          <p:cNvSpPr/>
          <p:nvPr/>
        </p:nvSpPr>
        <p:spPr>
          <a:xfrm>
            <a:off x="4962947" y="58501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8;p2"/>
          <p:cNvSpPr/>
          <p:nvPr/>
        </p:nvSpPr>
        <p:spPr>
          <a:xfrm>
            <a:off x="5594012" y="58501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;p2"/>
          <p:cNvSpPr/>
          <p:nvPr/>
        </p:nvSpPr>
        <p:spPr>
          <a:xfrm>
            <a:off x="6225077" y="58501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00;p2"/>
          <p:cNvSpPr/>
          <p:nvPr/>
        </p:nvSpPr>
        <p:spPr>
          <a:xfrm>
            <a:off x="6839248" y="58501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01;p2"/>
          <p:cNvSpPr/>
          <p:nvPr/>
        </p:nvSpPr>
        <p:spPr>
          <a:xfrm>
            <a:off x="7462655" y="584513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752" y="591897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8118272" y="5872847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0659" y="598661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2631" y="5978664"/>
            <a:ext cx="435640" cy="43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1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0" y="509920"/>
            <a:ext cx="3647951" cy="230828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lang="en-US" dirty="0"/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79841" y="778526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58377" y="522884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04001" y="5110401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Write the sum of the 2 numbers on the green box</a:t>
            </a:r>
            <a:endParaRPr lang="fr-FR" sz="2000" b="1" dirty="0">
              <a:solidFill>
                <a:srgbClr val="0070C0"/>
              </a:solidFill>
            </a:endParaRP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39276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02383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65489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8596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523541" y="5006468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168664" y="5014477"/>
            <a:ext cx="647947" cy="6146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502" y="509340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6893895" y="5040730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Google Shape;100;p2"/>
          <p:cNvSpPr/>
          <p:nvPr/>
        </p:nvSpPr>
        <p:spPr>
          <a:xfrm>
            <a:off x="8817352" y="50114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419930" y="501769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10023249" y="502070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6;p2"/>
          <p:cNvSpPr/>
          <p:nvPr/>
        </p:nvSpPr>
        <p:spPr>
          <a:xfrm>
            <a:off x="439945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7;p2"/>
          <p:cNvSpPr/>
          <p:nvPr/>
        </p:nvSpPr>
        <p:spPr>
          <a:xfrm>
            <a:off x="503051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566158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;p2"/>
          <p:cNvSpPr/>
          <p:nvPr/>
        </p:nvSpPr>
        <p:spPr>
          <a:xfrm>
            <a:off x="629264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1;p2"/>
          <p:cNvSpPr/>
          <p:nvPr/>
        </p:nvSpPr>
        <p:spPr>
          <a:xfrm>
            <a:off x="7530223" y="5949670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02;p2"/>
          <p:cNvSpPr/>
          <p:nvPr/>
        </p:nvSpPr>
        <p:spPr>
          <a:xfrm>
            <a:off x="8185840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134" y="600224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6929262" y="5982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Google Shape;100;p2"/>
          <p:cNvSpPr/>
          <p:nvPr/>
        </p:nvSpPr>
        <p:spPr>
          <a:xfrm>
            <a:off x="8824034" y="59546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00;p2"/>
          <p:cNvSpPr/>
          <p:nvPr/>
        </p:nvSpPr>
        <p:spPr>
          <a:xfrm>
            <a:off x="9426612" y="59608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00;p2"/>
          <p:cNvSpPr/>
          <p:nvPr/>
        </p:nvSpPr>
        <p:spPr>
          <a:xfrm>
            <a:off x="10029931" y="596390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34573" y="3770388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871761" y="3095725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94974" y="1098722"/>
            <a:ext cx="43496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OF &lt;  &gt; </a:t>
            </a:r>
            <a:endParaRPr lang="fr-FR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6932698" y="1837984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045718" y="3757980"/>
            <a:ext cx="2200681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16E40C"/>
                </a:solidFill>
              </a:defRPr>
            </a:lvl1pPr>
          </a:lstStyle>
          <a:p>
            <a:r>
              <a:rPr lang="en-US" dirty="0"/>
              <a:t>&lt; VALUE ON CELL&gt;</a:t>
            </a:r>
            <a:endParaRPr lang="fr-FR" dirty="0"/>
          </a:p>
        </p:txBody>
      </p:sp>
      <p:sp>
        <p:nvSpPr>
          <p:cNvPr id="69" name="TextBox 68"/>
          <p:cNvSpPr txBox="1"/>
          <p:nvPr/>
        </p:nvSpPr>
        <p:spPr>
          <a:xfrm>
            <a:off x="6918623" y="2502975"/>
            <a:ext cx="41434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8900745" y="3196426"/>
            <a:ext cx="2858978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MY-NUMBER&gt;</a:t>
            </a:r>
            <a:endParaRPr lang="fr-FR" sz="2000" b="1" dirty="0">
              <a:solidFill>
                <a:srgbClr val="16E4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91;p2"/>
          <p:cNvSpPr/>
          <p:nvPr/>
        </p:nvSpPr>
        <p:spPr>
          <a:xfrm>
            <a:off x="6826910" y="513170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11123" y="1754756"/>
            <a:ext cx="130494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052466" y="2524411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55020" y="509920"/>
            <a:ext cx="3871535" cy="230828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/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11206" y="755261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75036" y="4131289"/>
            <a:ext cx="411198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Eat all cakes.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Each cake the robot eats bring him  </a:t>
            </a:r>
            <a:r>
              <a:rPr lang="en-US" sz="2000" b="1" u="sng" dirty="0">
                <a:solidFill>
                  <a:srgbClr val="0070C0"/>
                </a:solidFill>
              </a:rPr>
              <a:t>10 points of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Write the </a:t>
            </a:r>
            <a:r>
              <a:rPr lang="en-US" sz="2000" b="1" u="sng" dirty="0">
                <a:solidFill>
                  <a:srgbClr val="0070C0"/>
                </a:solidFill>
              </a:rPr>
              <a:t>final energy </a:t>
            </a:r>
            <a:r>
              <a:rPr lang="en-US" sz="2000" b="1" dirty="0">
                <a:solidFill>
                  <a:srgbClr val="0070C0"/>
                </a:solidFill>
              </a:rPr>
              <a:t>level on the green cell</a:t>
            </a: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74772" y="4237623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2419" y="5606807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23353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86459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49566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12672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740898" y="452472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370463" y="452556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001450" y="4524725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2341" y="46108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00;p2"/>
          <p:cNvSpPr/>
          <p:nvPr/>
        </p:nvSpPr>
        <p:spPr>
          <a:xfrm>
            <a:off x="8646608" y="45308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280622" y="452878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9907781" y="453014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00;p2"/>
          <p:cNvSpPr/>
          <p:nvPr/>
        </p:nvSpPr>
        <p:spPr>
          <a:xfrm>
            <a:off x="10539082" y="45329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204370" y="457595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Google Shape;100;p2"/>
          <p:cNvSpPr/>
          <p:nvPr/>
        </p:nvSpPr>
        <p:spPr>
          <a:xfrm>
            <a:off x="11160158" y="5929650"/>
            <a:ext cx="631065" cy="6176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6;p2"/>
          <p:cNvSpPr/>
          <p:nvPr/>
        </p:nvSpPr>
        <p:spPr>
          <a:xfrm>
            <a:off x="421023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7;p2"/>
          <p:cNvSpPr/>
          <p:nvPr/>
        </p:nvSpPr>
        <p:spPr>
          <a:xfrm>
            <a:off x="484130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8;p2"/>
          <p:cNvSpPr/>
          <p:nvPr/>
        </p:nvSpPr>
        <p:spPr>
          <a:xfrm>
            <a:off x="547236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9;p2"/>
          <p:cNvSpPr/>
          <p:nvPr/>
        </p:nvSpPr>
        <p:spPr>
          <a:xfrm>
            <a:off x="610343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00;p2"/>
          <p:cNvSpPr/>
          <p:nvPr/>
        </p:nvSpPr>
        <p:spPr>
          <a:xfrm>
            <a:off x="6717601" y="59348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1;p2"/>
          <p:cNvSpPr/>
          <p:nvPr/>
        </p:nvSpPr>
        <p:spPr>
          <a:xfrm>
            <a:off x="7347166" y="5935671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2;p2"/>
          <p:cNvSpPr/>
          <p:nvPr/>
        </p:nvSpPr>
        <p:spPr>
          <a:xfrm>
            <a:off x="7978153" y="5934827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0557" y="60801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Rectangle 101"/>
          <p:cNvSpPr/>
          <p:nvPr/>
        </p:nvSpPr>
        <p:spPr>
          <a:xfrm>
            <a:off x="11172151" y="5964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Google Shape;100;p2"/>
          <p:cNvSpPr/>
          <p:nvPr/>
        </p:nvSpPr>
        <p:spPr>
          <a:xfrm>
            <a:off x="8623311" y="59409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0;p2"/>
          <p:cNvSpPr/>
          <p:nvPr/>
        </p:nvSpPr>
        <p:spPr>
          <a:xfrm>
            <a:off x="9257325" y="593888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0;p2"/>
          <p:cNvSpPr/>
          <p:nvPr/>
        </p:nvSpPr>
        <p:spPr>
          <a:xfrm>
            <a:off x="9895773" y="594024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0;p2"/>
          <p:cNvSpPr/>
          <p:nvPr/>
        </p:nvSpPr>
        <p:spPr>
          <a:xfrm>
            <a:off x="10538363" y="59430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214" y="4575952"/>
            <a:ext cx="491486" cy="49148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683" y="4563843"/>
            <a:ext cx="491486" cy="49148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261" y="4606955"/>
            <a:ext cx="491486" cy="49148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266" y="4562838"/>
            <a:ext cx="491486" cy="4914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99" y="6008686"/>
            <a:ext cx="491486" cy="4914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77" y="5976139"/>
            <a:ext cx="491486" cy="49148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524" y="5996617"/>
            <a:ext cx="491486" cy="491486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349870" y="105716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160873" y="1048143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60414" y="3769762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ENERGY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919070" y="3761127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ENERGY&gt;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106286" y="3210509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ERNERGY</a:t>
            </a:r>
            <a:r>
              <a:rPr lang="en-US" sz="2000" b="1" i="1" dirty="0"/>
              <a:t>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ÒF&lt;  &gt; </a:t>
            </a:r>
            <a:endParaRPr lang="fr-FR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391146" y="1908313"/>
            <a:ext cx="34697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15703" y="17649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CAKE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54907" y="2616279"/>
            <a:ext cx="219797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62862" y="255063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028042" y="1048143"/>
            <a:ext cx="560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EAT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4595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328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Sereyratha Chann</cp:lastModifiedBy>
  <cp:revision>81</cp:revision>
  <dcterms:created xsi:type="dcterms:W3CDTF">2020-01-30T10:34:45Z</dcterms:created>
  <dcterms:modified xsi:type="dcterms:W3CDTF">2022-05-25T09:59:50Z</dcterms:modified>
</cp:coreProperties>
</file>