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DE4A-9126-40FA-91D6-7097ED0D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B2E0F-4B7B-4BD7-BDBB-AC986F7CE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FB176-092A-419F-8299-041AB05D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323-3DC5-4DBA-8AD6-D468060D136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332BA-78F6-47E1-9FC3-036916CC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3841A-FFA8-4E2F-AFB6-EE9368EB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A1B1-2C6A-4814-861C-03EE1275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9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3D31-A1BE-452F-8797-6EA15BC3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42579-4422-4D4E-B2E1-0EA515267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5772C-F850-475D-9B66-68FEDB24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323-3DC5-4DBA-8AD6-D468060D136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A1BC0-7770-4B74-8592-52E668DA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8F783-6F52-43F5-A01D-765F1978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A1B1-2C6A-4814-861C-03EE1275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9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02FB8-34C8-4354-86D5-7B91144CE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706A1-9022-4213-B1E6-23912098A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27155-95DF-4706-9CB9-8BD19031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323-3DC5-4DBA-8AD6-D468060D136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96BEB-47F8-4E57-8E72-76D48095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387C1-B8F9-4299-9080-6E5FF217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A1B1-2C6A-4814-861C-03EE1275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C377-6E33-43B3-A220-8D8A3189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A6773-4679-4868-84DF-0DA57CE2A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1402F-6A1E-4710-99F4-4B12E5F0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323-3DC5-4DBA-8AD6-D468060D136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D080F-4325-45CE-986F-B32194CC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B83A5-B34E-41F0-AEC1-F3A380F7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A1B1-2C6A-4814-861C-03EE1275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4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5307-FFAD-44E3-B703-5135C049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9F28C-CD01-4F88-A76A-42BFEF184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D4337-D702-4500-83C8-61F70D36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323-3DC5-4DBA-8AD6-D468060D136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BF0B9-389F-46B9-8D4C-1E4A6FC4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15438-EF4C-4E3F-B25D-3C1B4D91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A1B1-2C6A-4814-861C-03EE1275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4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6F39-7D60-4FF4-88A3-71FC1AAF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7246C-B0E5-40BB-8A92-E355D70D4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09433-7494-4F0D-9B09-04FF8B8D9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32535-4E6D-4336-89F1-8B1352B7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323-3DC5-4DBA-8AD6-D468060D136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4765B-DCEC-4D3B-A77E-B5D45F7C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EF980-1722-407E-952F-EBF427DD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A1B1-2C6A-4814-861C-03EE1275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8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83AB-5443-4D84-92FF-4E96DE7F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0C1D6-50C7-4F86-AE53-BC6E3E31C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597E4-0A65-4640-9BA9-8D3A8C818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D03BC-2720-47C9-8D3C-BCD126125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77AD9-3EEB-4E18-9DA9-BB0A379FD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1520D-8320-4BE5-B47B-660E28E5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323-3DC5-4DBA-8AD6-D468060D136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7B4DE-87AF-4E43-8ACA-A27E9C83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6F020E-36C2-4781-9B89-156212D6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A1B1-2C6A-4814-861C-03EE1275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2658-D1BE-4209-8945-BD76A65F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CB471-E034-4309-8864-BAF1B028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323-3DC5-4DBA-8AD6-D468060D136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3122F-444B-447E-8BC0-3F991926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CB7A0-29D3-498C-9E77-CB385D00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A1B1-2C6A-4814-861C-03EE1275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3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1B162A-C585-4EEA-9A16-4F2085E0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323-3DC5-4DBA-8AD6-D468060D136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D927D-31E4-47D4-8280-02A7E65A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8D972-B833-418F-90C4-633EB5D0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A1B1-2C6A-4814-861C-03EE1275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009D-18C1-4259-B90F-7AEABBE13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305B-2393-4A11-A9A1-E99E1D6E0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73237-127C-4A8C-B0E9-CA4D696E3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BB443-7EF1-41EE-8625-9E430102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323-3DC5-4DBA-8AD6-D468060D136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0FCE0-9DAD-4DE2-8A83-60B933E4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44AB3-0F15-43FE-8C97-D41006FE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A1B1-2C6A-4814-861C-03EE1275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EB7D-3221-408F-9FA9-EB676F13C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193DEB-076D-44B4-AFCD-80462ABB1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43813-F922-423C-8C90-17602BE0B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4ACC8-C954-40C9-9DE0-7642D4B1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323-3DC5-4DBA-8AD6-D468060D136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2A3B5-DBBB-4128-B725-3B27B006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C517E-739F-41F7-8378-76B406B5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A1B1-2C6A-4814-861C-03EE1275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3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765F1-8231-4BB3-A75B-8FF2B717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E6A77-E6E6-4F96-B8C9-21313827D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F75BC-BB3F-4AB3-BB5D-BAA51AD0F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F3323-3DC5-4DBA-8AD6-D468060D136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97E3-3F04-4AA7-B522-670456D09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9CE90-E7AE-463D-9751-CA966778A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8A1B1-2C6A-4814-861C-03EE1275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7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D6626A-D87F-4577-8306-6146683FBBE7}"/>
              </a:ext>
            </a:extLst>
          </p:cNvPr>
          <p:cNvSpPr txBox="1"/>
          <p:nvPr/>
        </p:nvSpPr>
        <p:spPr>
          <a:xfrm>
            <a:off x="1517904" y="1097280"/>
            <a:ext cx="26275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SET </a:t>
            </a:r>
            <a:r>
              <a:rPr lang="en-US" sz="4000" dirty="0">
                <a:solidFill>
                  <a:srgbClr val="FF0000"/>
                </a:solidFill>
              </a:rPr>
              <a:t>X</a:t>
            </a:r>
            <a:r>
              <a:rPr lang="en-US" sz="4000" dirty="0"/>
              <a:t> TO </a:t>
            </a:r>
            <a:r>
              <a:rPr lang="en-US" sz="4000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77C1E8-CE76-4E98-887C-AE67F436C966}"/>
              </a:ext>
            </a:extLst>
          </p:cNvPr>
          <p:cNvCxnSpPr/>
          <p:nvPr/>
        </p:nvCxnSpPr>
        <p:spPr>
          <a:xfrm flipV="1">
            <a:off x="3703320" y="704088"/>
            <a:ext cx="0" cy="47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7C6F61-BD99-4794-AF99-D9E10A41F85F}"/>
              </a:ext>
            </a:extLst>
          </p:cNvPr>
          <p:cNvCxnSpPr/>
          <p:nvPr/>
        </p:nvCxnSpPr>
        <p:spPr>
          <a:xfrm flipH="1">
            <a:off x="2587752" y="713232"/>
            <a:ext cx="1115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B422F2-0739-454F-AA70-06C961EF75B6}"/>
              </a:ext>
            </a:extLst>
          </p:cNvPr>
          <p:cNvCxnSpPr/>
          <p:nvPr/>
        </p:nvCxnSpPr>
        <p:spPr>
          <a:xfrm>
            <a:off x="2578608" y="704088"/>
            <a:ext cx="0" cy="47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3CBD819-B612-4774-A4FE-AB081148E81E}"/>
              </a:ext>
            </a:extLst>
          </p:cNvPr>
          <p:cNvSpPr txBox="1"/>
          <p:nvPr/>
        </p:nvSpPr>
        <p:spPr>
          <a:xfrm>
            <a:off x="5925312" y="1179576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 = 10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370AA2-C28A-402A-BF35-6884149AC10B}"/>
              </a:ext>
            </a:extLst>
          </p:cNvPr>
          <p:cNvCxnSpPr>
            <a:stCxn id="4" idx="3"/>
            <a:endCxn id="18" idx="1"/>
          </p:cNvCxnSpPr>
          <p:nvPr/>
        </p:nvCxnSpPr>
        <p:spPr>
          <a:xfrm>
            <a:off x="4145418" y="1451223"/>
            <a:ext cx="1779894" cy="2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0F79FE-B03F-467B-ABB2-185327B66034}"/>
              </a:ext>
            </a:extLst>
          </p:cNvPr>
          <p:cNvSpPr txBox="1"/>
          <p:nvPr/>
        </p:nvSpPr>
        <p:spPr>
          <a:xfrm>
            <a:off x="1517904" y="2076813"/>
            <a:ext cx="1931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WRITE </a:t>
            </a:r>
            <a:r>
              <a:rPr lang="en-US" sz="4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A5B632-2BD2-4E09-8B11-3BC2350FEC1A}"/>
              </a:ext>
            </a:extLst>
          </p:cNvPr>
          <p:cNvSpPr txBox="1"/>
          <p:nvPr/>
        </p:nvSpPr>
        <p:spPr>
          <a:xfrm>
            <a:off x="1914070" y="4370832"/>
            <a:ext cx="307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OUTPUT VALUE OF X?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0DC61B-D8E9-44A8-9AB8-3FB0748ADE50}"/>
              </a:ext>
            </a:extLst>
          </p:cNvPr>
          <p:cNvCxnSpPr/>
          <p:nvPr/>
        </p:nvCxnSpPr>
        <p:spPr>
          <a:xfrm flipH="1" flipV="1">
            <a:off x="2831661" y="2784699"/>
            <a:ext cx="1118547" cy="154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44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6B8A15-00D2-4D6A-A8B7-74ACB40B4D2C}"/>
              </a:ext>
            </a:extLst>
          </p:cNvPr>
          <p:cNvSpPr/>
          <p:nvPr/>
        </p:nvSpPr>
        <p:spPr>
          <a:xfrm>
            <a:off x="3575304" y="2021949"/>
            <a:ext cx="4800600" cy="18276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6626A-D87F-4577-8306-6146683FBBE7}"/>
              </a:ext>
            </a:extLst>
          </p:cNvPr>
          <p:cNvSpPr txBox="1"/>
          <p:nvPr/>
        </p:nvSpPr>
        <p:spPr>
          <a:xfrm>
            <a:off x="3691128" y="1668006"/>
            <a:ext cx="2799164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WHILE X &lt; 4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18DB6-65EF-4312-8055-A96A84490B7A}"/>
              </a:ext>
            </a:extLst>
          </p:cNvPr>
          <p:cNvSpPr txBox="1"/>
          <p:nvPr/>
        </p:nvSpPr>
        <p:spPr>
          <a:xfrm>
            <a:off x="3691128" y="960120"/>
            <a:ext cx="2483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SET X TO 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3A675A-1208-4083-BB1C-D780357B0D2A}"/>
              </a:ext>
            </a:extLst>
          </p:cNvPr>
          <p:cNvSpPr txBox="1"/>
          <p:nvPr/>
        </p:nvSpPr>
        <p:spPr>
          <a:xfrm>
            <a:off x="3575304" y="370659"/>
            <a:ext cx="3220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SET SUM TO 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4F528-DD5C-4134-8962-0085DED5480A}"/>
              </a:ext>
            </a:extLst>
          </p:cNvPr>
          <p:cNvSpPr txBox="1"/>
          <p:nvPr/>
        </p:nvSpPr>
        <p:spPr>
          <a:xfrm>
            <a:off x="3855189" y="2343713"/>
            <a:ext cx="3538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SUM = SUM + 1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6E5C1-4D82-4C1D-965C-C6448149E600}"/>
              </a:ext>
            </a:extLst>
          </p:cNvPr>
          <p:cNvSpPr txBox="1"/>
          <p:nvPr/>
        </p:nvSpPr>
        <p:spPr>
          <a:xfrm>
            <a:off x="3912219" y="3019420"/>
            <a:ext cx="2063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X = X + 1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730586-045C-42DE-80FD-DD4F7F98FC2D}"/>
              </a:ext>
            </a:extLst>
          </p:cNvPr>
          <p:cNvSpPr txBox="1"/>
          <p:nvPr/>
        </p:nvSpPr>
        <p:spPr>
          <a:xfrm>
            <a:off x="3575304" y="4139209"/>
            <a:ext cx="2669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WRITE SUM</a:t>
            </a:r>
          </a:p>
        </p:txBody>
      </p:sp>
    </p:spTree>
    <p:extLst>
      <p:ext uri="{BB962C8B-B14F-4D97-AF65-F5344CB8AC3E}">
        <p14:creationId xmlns:p14="http://schemas.microsoft.com/office/powerpoint/2010/main" val="202486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07301BF-7A71-4980-B768-17E5BDB62740}"/>
              </a:ext>
            </a:extLst>
          </p:cNvPr>
          <p:cNvSpPr/>
          <p:nvPr/>
        </p:nvSpPr>
        <p:spPr>
          <a:xfrm>
            <a:off x="3265062" y="5852648"/>
            <a:ext cx="4800600" cy="8039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8F7273-D8E6-48FD-B894-4426DECB5B41}"/>
              </a:ext>
            </a:extLst>
          </p:cNvPr>
          <p:cNvSpPr/>
          <p:nvPr/>
        </p:nvSpPr>
        <p:spPr>
          <a:xfrm>
            <a:off x="3265062" y="4807142"/>
            <a:ext cx="4800600" cy="8039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2C52B2-F19F-4908-9D8A-9508A5303C33}"/>
              </a:ext>
            </a:extLst>
          </p:cNvPr>
          <p:cNvSpPr/>
          <p:nvPr/>
        </p:nvSpPr>
        <p:spPr>
          <a:xfrm>
            <a:off x="3265062" y="3508328"/>
            <a:ext cx="4800600" cy="9852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6B8A15-00D2-4D6A-A8B7-74ACB40B4D2C}"/>
              </a:ext>
            </a:extLst>
          </p:cNvPr>
          <p:cNvSpPr/>
          <p:nvPr/>
        </p:nvSpPr>
        <p:spPr>
          <a:xfrm>
            <a:off x="3266259" y="1246901"/>
            <a:ext cx="4800600" cy="18276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6626A-D87F-4577-8306-6146683FBBE7}"/>
              </a:ext>
            </a:extLst>
          </p:cNvPr>
          <p:cNvSpPr txBox="1"/>
          <p:nvPr/>
        </p:nvSpPr>
        <p:spPr>
          <a:xfrm>
            <a:off x="3347495" y="1029072"/>
            <a:ext cx="201850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WHILE X &lt; 4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18DB6-65EF-4312-8055-A96A84490B7A}"/>
              </a:ext>
            </a:extLst>
          </p:cNvPr>
          <p:cNvSpPr txBox="1"/>
          <p:nvPr/>
        </p:nvSpPr>
        <p:spPr>
          <a:xfrm>
            <a:off x="3311056" y="603373"/>
            <a:ext cx="1796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SET X T</a:t>
            </a:r>
            <a:r>
              <a:rPr lang="en-US" sz="2800" dirty="0"/>
              <a:t>O</a:t>
            </a:r>
            <a:r>
              <a:rPr lang="en-US" sz="2800"/>
              <a:t> </a:t>
            </a:r>
            <a:r>
              <a:rPr lang="en-US" sz="2800" dirty="0"/>
              <a:t>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3A675A-1208-4083-BB1C-D780357B0D2A}"/>
              </a:ext>
            </a:extLst>
          </p:cNvPr>
          <p:cNvSpPr txBox="1"/>
          <p:nvPr/>
        </p:nvSpPr>
        <p:spPr>
          <a:xfrm>
            <a:off x="3311056" y="80153"/>
            <a:ext cx="2314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SET SUM TO 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4F528-DD5C-4134-8962-0085DED5480A}"/>
              </a:ext>
            </a:extLst>
          </p:cNvPr>
          <p:cNvSpPr txBox="1"/>
          <p:nvPr/>
        </p:nvSpPr>
        <p:spPr>
          <a:xfrm>
            <a:off x="3546144" y="1568665"/>
            <a:ext cx="2542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SUM = SUM + 1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6E5C1-4D82-4C1D-965C-C6448149E600}"/>
              </a:ext>
            </a:extLst>
          </p:cNvPr>
          <p:cNvSpPr txBox="1"/>
          <p:nvPr/>
        </p:nvSpPr>
        <p:spPr>
          <a:xfrm>
            <a:off x="3603174" y="2244372"/>
            <a:ext cx="150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 = X + 1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730586-045C-42DE-80FD-DD4F7F98FC2D}"/>
              </a:ext>
            </a:extLst>
          </p:cNvPr>
          <p:cNvSpPr txBox="1"/>
          <p:nvPr/>
        </p:nvSpPr>
        <p:spPr>
          <a:xfrm>
            <a:off x="3311056" y="3241847"/>
            <a:ext cx="175080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IF SUM &gt;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27063-902D-4AE1-9F25-F0013836E81F}"/>
              </a:ext>
            </a:extLst>
          </p:cNvPr>
          <p:cNvSpPr txBox="1"/>
          <p:nvPr/>
        </p:nvSpPr>
        <p:spPr>
          <a:xfrm>
            <a:off x="3742634" y="3914272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SUM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FF393-120D-4E7D-A35D-8D7F8AB6E182}"/>
              </a:ext>
            </a:extLst>
          </p:cNvPr>
          <p:cNvSpPr txBox="1"/>
          <p:nvPr/>
        </p:nvSpPr>
        <p:spPr>
          <a:xfrm>
            <a:off x="3329101" y="4549670"/>
            <a:ext cx="207620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ELIF SUM &lt;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DE3E14-50EC-44B1-A30F-28420FE100A8}"/>
              </a:ext>
            </a:extLst>
          </p:cNvPr>
          <p:cNvSpPr txBox="1"/>
          <p:nvPr/>
        </p:nvSpPr>
        <p:spPr>
          <a:xfrm>
            <a:off x="3439296" y="5620220"/>
            <a:ext cx="84991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ELSE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F6EF0A-6EFD-4039-A467-DE028688D323}"/>
              </a:ext>
            </a:extLst>
          </p:cNvPr>
          <p:cNvSpPr txBox="1"/>
          <p:nvPr/>
        </p:nvSpPr>
        <p:spPr>
          <a:xfrm>
            <a:off x="3845015" y="5092278"/>
            <a:ext cx="140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9F6626-EC71-477F-ABAF-6B00A7F97EBC}"/>
              </a:ext>
            </a:extLst>
          </p:cNvPr>
          <p:cNvSpPr txBox="1"/>
          <p:nvPr/>
        </p:nvSpPr>
        <p:spPr>
          <a:xfrm>
            <a:off x="3835398" y="6148162"/>
            <a:ext cx="2452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SUM + X</a:t>
            </a:r>
          </a:p>
        </p:txBody>
      </p:sp>
    </p:spTree>
    <p:extLst>
      <p:ext uri="{BB962C8B-B14F-4D97-AF65-F5344CB8AC3E}">
        <p14:creationId xmlns:p14="http://schemas.microsoft.com/office/powerpoint/2010/main" val="261996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D6626A-D87F-4577-8306-6146683FBBE7}"/>
              </a:ext>
            </a:extLst>
          </p:cNvPr>
          <p:cNvSpPr txBox="1"/>
          <p:nvPr/>
        </p:nvSpPr>
        <p:spPr>
          <a:xfrm>
            <a:off x="4297680" y="704088"/>
            <a:ext cx="262751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SET X TO 10</a:t>
            </a:r>
          </a:p>
          <a:p>
            <a:r>
              <a:rPr lang="en-US" sz="4000" dirty="0"/>
              <a:t>SET Y TO 8</a:t>
            </a:r>
          </a:p>
          <a:p>
            <a:r>
              <a:rPr lang="en-US" sz="4000" dirty="0"/>
              <a:t>SET S TO 0</a:t>
            </a:r>
          </a:p>
          <a:p>
            <a:endParaRPr lang="en-US" sz="4000" dirty="0"/>
          </a:p>
          <a:p>
            <a:r>
              <a:rPr lang="en-US" sz="4000" dirty="0"/>
              <a:t>S = X + Y</a:t>
            </a:r>
          </a:p>
          <a:p>
            <a:endParaRPr lang="en-US" sz="4000" dirty="0"/>
          </a:p>
          <a:p>
            <a:r>
              <a:rPr lang="en-US" sz="4000" dirty="0"/>
              <a:t>WRITE S</a:t>
            </a:r>
          </a:p>
        </p:txBody>
      </p:sp>
    </p:spTree>
    <p:extLst>
      <p:ext uri="{BB962C8B-B14F-4D97-AF65-F5344CB8AC3E}">
        <p14:creationId xmlns:p14="http://schemas.microsoft.com/office/powerpoint/2010/main" val="129826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D6626A-D87F-4577-8306-6146683FBBE7}"/>
              </a:ext>
            </a:extLst>
          </p:cNvPr>
          <p:cNvSpPr txBox="1"/>
          <p:nvPr/>
        </p:nvSpPr>
        <p:spPr>
          <a:xfrm>
            <a:off x="4297680" y="704088"/>
            <a:ext cx="262751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SET X TO 10</a:t>
            </a:r>
          </a:p>
          <a:p>
            <a:r>
              <a:rPr lang="en-US" sz="4000" dirty="0"/>
              <a:t>SET X TO 8</a:t>
            </a:r>
          </a:p>
          <a:p>
            <a:r>
              <a:rPr lang="en-US" sz="4000" dirty="0"/>
              <a:t>SET S TO 0</a:t>
            </a:r>
          </a:p>
          <a:p>
            <a:endParaRPr lang="en-US" sz="4000" dirty="0"/>
          </a:p>
          <a:p>
            <a:r>
              <a:rPr lang="en-US" sz="4000" dirty="0"/>
              <a:t>S = X + X</a:t>
            </a:r>
          </a:p>
          <a:p>
            <a:endParaRPr lang="en-US" sz="4000" dirty="0"/>
          </a:p>
          <a:p>
            <a:r>
              <a:rPr lang="en-US" sz="4000" dirty="0"/>
              <a:t>WRITE S</a:t>
            </a:r>
          </a:p>
        </p:txBody>
      </p:sp>
    </p:spTree>
    <p:extLst>
      <p:ext uri="{BB962C8B-B14F-4D97-AF65-F5344CB8AC3E}">
        <p14:creationId xmlns:p14="http://schemas.microsoft.com/office/powerpoint/2010/main" val="418989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D6626A-D87F-4577-8306-6146683FBBE7}"/>
              </a:ext>
            </a:extLst>
          </p:cNvPr>
          <p:cNvSpPr txBox="1"/>
          <p:nvPr/>
        </p:nvSpPr>
        <p:spPr>
          <a:xfrm>
            <a:off x="4297680" y="704088"/>
            <a:ext cx="262751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SET X TO 10</a:t>
            </a:r>
          </a:p>
          <a:p>
            <a:r>
              <a:rPr lang="en-US" sz="4000" dirty="0"/>
              <a:t>SET Y TO 9</a:t>
            </a:r>
          </a:p>
          <a:p>
            <a:r>
              <a:rPr lang="en-US" sz="4000" dirty="0"/>
              <a:t>SET X TO Y</a:t>
            </a:r>
          </a:p>
          <a:p>
            <a:r>
              <a:rPr lang="en-US" sz="4000" dirty="0"/>
              <a:t>SET S TO 0</a:t>
            </a:r>
          </a:p>
          <a:p>
            <a:endParaRPr lang="en-US" sz="4000" dirty="0"/>
          </a:p>
          <a:p>
            <a:r>
              <a:rPr lang="en-US" sz="4000" dirty="0"/>
              <a:t>S = X + X</a:t>
            </a:r>
          </a:p>
          <a:p>
            <a:endParaRPr lang="en-US" sz="4000" dirty="0"/>
          </a:p>
          <a:p>
            <a:r>
              <a:rPr lang="en-US" sz="4000" dirty="0"/>
              <a:t>WRITE S</a:t>
            </a:r>
          </a:p>
        </p:txBody>
      </p:sp>
    </p:spTree>
    <p:extLst>
      <p:ext uri="{BB962C8B-B14F-4D97-AF65-F5344CB8AC3E}">
        <p14:creationId xmlns:p14="http://schemas.microsoft.com/office/powerpoint/2010/main" val="397327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D6626A-D87F-4577-8306-6146683FBBE7}"/>
              </a:ext>
            </a:extLst>
          </p:cNvPr>
          <p:cNvSpPr txBox="1"/>
          <p:nvPr/>
        </p:nvSpPr>
        <p:spPr>
          <a:xfrm>
            <a:off x="4297680" y="704088"/>
            <a:ext cx="310360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SET X TO 10</a:t>
            </a:r>
          </a:p>
          <a:p>
            <a:r>
              <a:rPr lang="en-US" sz="4000" dirty="0"/>
              <a:t>SET Y TO 9 + X</a:t>
            </a:r>
          </a:p>
          <a:p>
            <a:r>
              <a:rPr lang="en-US" sz="4000" dirty="0"/>
              <a:t>SET X TO Y</a:t>
            </a:r>
          </a:p>
          <a:p>
            <a:r>
              <a:rPr lang="en-US" sz="4000" dirty="0"/>
              <a:t>SET S TO 0</a:t>
            </a:r>
          </a:p>
          <a:p>
            <a:r>
              <a:rPr lang="en-US" sz="4000" dirty="0"/>
              <a:t>S = X + X + Y</a:t>
            </a:r>
          </a:p>
          <a:p>
            <a:endParaRPr lang="en-US" sz="4000" dirty="0"/>
          </a:p>
          <a:p>
            <a:r>
              <a:rPr lang="en-US" sz="4000" dirty="0"/>
              <a:t>WRITE S</a:t>
            </a:r>
          </a:p>
        </p:txBody>
      </p:sp>
    </p:spTree>
    <p:extLst>
      <p:ext uri="{BB962C8B-B14F-4D97-AF65-F5344CB8AC3E}">
        <p14:creationId xmlns:p14="http://schemas.microsoft.com/office/powerpoint/2010/main" val="223693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D6626A-D87F-4577-8306-6146683FBBE7}"/>
              </a:ext>
            </a:extLst>
          </p:cNvPr>
          <p:cNvSpPr txBox="1"/>
          <p:nvPr/>
        </p:nvSpPr>
        <p:spPr>
          <a:xfrm>
            <a:off x="4297680" y="210312"/>
            <a:ext cx="3305585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SET X TO 10</a:t>
            </a:r>
          </a:p>
          <a:p>
            <a:r>
              <a:rPr lang="en-US" sz="4000" dirty="0"/>
              <a:t>SET Y TO 9</a:t>
            </a:r>
          </a:p>
          <a:p>
            <a:r>
              <a:rPr lang="en-US" sz="4000" dirty="0"/>
              <a:t>SET TEMP TO 0</a:t>
            </a:r>
          </a:p>
          <a:p>
            <a:r>
              <a:rPr lang="en-US" sz="4000" dirty="0"/>
              <a:t>TEMP = X</a:t>
            </a:r>
          </a:p>
          <a:p>
            <a:r>
              <a:rPr lang="en-US" sz="4000" dirty="0"/>
              <a:t>X = Y</a:t>
            </a:r>
          </a:p>
          <a:p>
            <a:r>
              <a:rPr lang="en-US" sz="4000" dirty="0"/>
              <a:t>Y = TEMP</a:t>
            </a:r>
          </a:p>
          <a:p>
            <a:endParaRPr lang="en-US" sz="4000" dirty="0"/>
          </a:p>
          <a:p>
            <a:r>
              <a:rPr lang="en-US" sz="4000" dirty="0"/>
              <a:t>WRITE X</a:t>
            </a:r>
          </a:p>
          <a:p>
            <a:r>
              <a:rPr lang="en-US" sz="4000" dirty="0"/>
              <a:t>WRITE Y</a:t>
            </a:r>
          </a:p>
          <a:p>
            <a:r>
              <a:rPr lang="en-US" sz="4000" dirty="0"/>
              <a:t>WRITE TEMP</a:t>
            </a:r>
          </a:p>
        </p:txBody>
      </p:sp>
    </p:spTree>
    <p:extLst>
      <p:ext uri="{BB962C8B-B14F-4D97-AF65-F5344CB8AC3E}">
        <p14:creationId xmlns:p14="http://schemas.microsoft.com/office/powerpoint/2010/main" val="136338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6B8A15-00D2-4D6A-A8B7-74ACB40B4D2C}"/>
              </a:ext>
            </a:extLst>
          </p:cNvPr>
          <p:cNvSpPr/>
          <p:nvPr/>
        </p:nvSpPr>
        <p:spPr>
          <a:xfrm>
            <a:off x="3675888" y="1061829"/>
            <a:ext cx="4800600" cy="272378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6626A-D87F-4577-8306-6146683FBBE7}"/>
              </a:ext>
            </a:extLst>
          </p:cNvPr>
          <p:cNvSpPr txBox="1"/>
          <p:nvPr/>
        </p:nvSpPr>
        <p:spPr>
          <a:xfrm>
            <a:off x="3791712" y="707886"/>
            <a:ext cx="2799164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WHILE X &lt; 4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18DB6-65EF-4312-8055-A96A84490B7A}"/>
              </a:ext>
            </a:extLst>
          </p:cNvPr>
          <p:cNvSpPr txBox="1"/>
          <p:nvPr/>
        </p:nvSpPr>
        <p:spPr>
          <a:xfrm>
            <a:off x="3791712" y="0"/>
            <a:ext cx="2483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SET X TO 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3A675A-1208-4083-BB1C-D780357B0D2A}"/>
              </a:ext>
            </a:extLst>
          </p:cNvPr>
          <p:cNvSpPr txBox="1"/>
          <p:nvPr/>
        </p:nvSpPr>
        <p:spPr>
          <a:xfrm>
            <a:off x="3971544" y="1415772"/>
            <a:ext cx="3220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SET SUM TO 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4F528-DD5C-4134-8962-0085DED5480A}"/>
              </a:ext>
            </a:extLst>
          </p:cNvPr>
          <p:cNvSpPr txBox="1"/>
          <p:nvPr/>
        </p:nvSpPr>
        <p:spPr>
          <a:xfrm>
            <a:off x="4027229" y="2123658"/>
            <a:ext cx="3538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SUM = SUM + 1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6E5C1-4D82-4C1D-965C-C6448149E600}"/>
              </a:ext>
            </a:extLst>
          </p:cNvPr>
          <p:cNvSpPr txBox="1"/>
          <p:nvPr/>
        </p:nvSpPr>
        <p:spPr>
          <a:xfrm>
            <a:off x="4027229" y="2740152"/>
            <a:ext cx="2063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X = X + 1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730586-045C-42DE-80FD-DD4F7F98FC2D}"/>
              </a:ext>
            </a:extLst>
          </p:cNvPr>
          <p:cNvSpPr txBox="1"/>
          <p:nvPr/>
        </p:nvSpPr>
        <p:spPr>
          <a:xfrm>
            <a:off x="3557837" y="3859893"/>
            <a:ext cx="2669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WRITE SUM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B9C84-6F38-4147-8F45-56075224A770}"/>
              </a:ext>
            </a:extLst>
          </p:cNvPr>
          <p:cNvSpPr txBox="1"/>
          <p:nvPr/>
        </p:nvSpPr>
        <p:spPr>
          <a:xfrm>
            <a:off x="3557837" y="4493502"/>
            <a:ext cx="1931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WRITE X</a:t>
            </a:r>
          </a:p>
        </p:txBody>
      </p:sp>
    </p:spTree>
    <p:extLst>
      <p:ext uri="{BB962C8B-B14F-4D97-AF65-F5344CB8AC3E}">
        <p14:creationId xmlns:p14="http://schemas.microsoft.com/office/powerpoint/2010/main" val="169462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6B8A15-00D2-4D6A-A8B7-74ACB40B4D2C}"/>
              </a:ext>
            </a:extLst>
          </p:cNvPr>
          <p:cNvSpPr/>
          <p:nvPr/>
        </p:nvSpPr>
        <p:spPr>
          <a:xfrm>
            <a:off x="3675888" y="1061829"/>
            <a:ext cx="4800600" cy="32175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6626A-D87F-4577-8306-6146683FBBE7}"/>
              </a:ext>
            </a:extLst>
          </p:cNvPr>
          <p:cNvSpPr txBox="1"/>
          <p:nvPr/>
        </p:nvSpPr>
        <p:spPr>
          <a:xfrm>
            <a:off x="3791712" y="707886"/>
            <a:ext cx="2799164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WHILE X &lt; 4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18DB6-65EF-4312-8055-A96A84490B7A}"/>
              </a:ext>
            </a:extLst>
          </p:cNvPr>
          <p:cNvSpPr txBox="1"/>
          <p:nvPr/>
        </p:nvSpPr>
        <p:spPr>
          <a:xfrm>
            <a:off x="3791712" y="0"/>
            <a:ext cx="2483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SET X TO 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3A675A-1208-4083-BB1C-D780357B0D2A}"/>
              </a:ext>
            </a:extLst>
          </p:cNvPr>
          <p:cNvSpPr txBox="1"/>
          <p:nvPr/>
        </p:nvSpPr>
        <p:spPr>
          <a:xfrm>
            <a:off x="3971544" y="1415772"/>
            <a:ext cx="3220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SET SUM TO 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4F528-DD5C-4134-8962-0085DED5480A}"/>
              </a:ext>
            </a:extLst>
          </p:cNvPr>
          <p:cNvSpPr txBox="1"/>
          <p:nvPr/>
        </p:nvSpPr>
        <p:spPr>
          <a:xfrm>
            <a:off x="4027229" y="2123658"/>
            <a:ext cx="3538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SUM = SUM + 1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6E5C1-4D82-4C1D-965C-C6448149E600}"/>
              </a:ext>
            </a:extLst>
          </p:cNvPr>
          <p:cNvSpPr txBox="1"/>
          <p:nvPr/>
        </p:nvSpPr>
        <p:spPr>
          <a:xfrm>
            <a:off x="4027229" y="2740152"/>
            <a:ext cx="2063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X = X + 1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730586-045C-42DE-80FD-DD4F7F98FC2D}"/>
              </a:ext>
            </a:extLst>
          </p:cNvPr>
          <p:cNvSpPr txBox="1"/>
          <p:nvPr/>
        </p:nvSpPr>
        <p:spPr>
          <a:xfrm>
            <a:off x="3971544" y="3421005"/>
            <a:ext cx="2669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WRITE SUM</a:t>
            </a:r>
          </a:p>
        </p:txBody>
      </p:sp>
    </p:spTree>
    <p:extLst>
      <p:ext uri="{BB962C8B-B14F-4D97-AF65-F5344CB8AC3E}">
        <p14:creationId xmlns:p14="http://schemas.microsoft.com/office/powerpoint/2010/main" val="99252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6B8A15-00D2-4D6A-A8B7-74ACB40B4D2C}"/>
              </a:ext>
            </a:extLst>
          </p:cNvPr>
          <p:cNvSpPr/>
          <p:nvPr/>
        </p:nvSpPr>
        <p:spPr>
          <a:xfrm>
            <a:off x="3575304" y="2021949"/>
            <a:ext cx="4800600" cy="276950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6626A-D87F-4577-8306-6146683FBBE7}"/>
              </a:ext>
            </a:extLst>
          </p:cNvPr>
          <p:cNvSpPr txBox="1"/>
          <p:nvPr/>
        </p:nvSpPr>
        <p:spPr>
          <a:xfrm>
            <a:off x="3691128" y="1668006"/>
            <a:ext cx="2799164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WHILE X &lt; 4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18DB6-65EF-4312-8055-A96A84490B7A}"/>
              </a:ext>
            </a:extLst>
          </p:cNvPr>
          <p:cNvSpPr txBox="1"/>
          <p:nvPr/>
        </p:nvSpPr>
        <p:spPr>
          <a:xfrm>
            <a:off x="3691128" y="960120"/>
            <a:ext cx="1311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X = 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3A675A-1208-4083-BB1C-D780357B0D2A}"/>
              </a:ext>
            </a:extLst>
          </p:cNvPr>
          <p:cNvSpPr txBox="1"/>
          <p:nvPr/>
        </p:nvSpPr>
        <p:spPr>
          <a:xfrm>
            <a:off x="3575304" y="370659"/>
            <a:ext cx="2048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SUM = 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4F528-DD5C-4134-8962-0085DED5480A}"/>
              </a:ext>
            </a:extLst>
          </p:cNvPr>
          <p:cNvSpPr txBox="1"/>
          <p:nvPr/>
        </p:nvSpPr>
        <p:spPr>
          <a:xfrm>
            <a:off x="3855189" y="2343713"/>
            <a:ext cx="3538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SUM = SUM + 1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6E5C1-4D82-4C1D-965C-C6448149E600}"/>
              </a:ext>
            </a:extLst>
          </p:cNvPr>
          <p:cNvSpPr txBox="1"/>
          <p:nvPr/>
        </p:nvSpPr>
        <p:spPr>
          <a:xfrm>
            <a:off x="3912219" y="3019420"/>
            <a:ext cx="2063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X = X + 1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730586-045C-42DE-80FD-DD4F7F98FC2D}"/>
              </a:ext>
            </a:extLst>
          </p:cNvPr>
          <p:cNvSpPr txBox="1"/>
          <p:nvPr/>
        </p:nvSpPr>
        <p:spPr>
          <a:xfrm>
            <a:off x="3873828" y="3833836"/>
            <a:ext cx="2669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WRITE SUM</a:t>
            </a:r>
          </a:p>
        </p:txBody>
      </p:sp>
    </p:spTree>
    <p:extLst>
      <p:ext uri="{BB962C8B-B14F-4D97-AF65-F5344CB8AC3E}">
        <p14:creationId xmlns:p14="http://schemas.microsoft.com/office/powerpoint/2010/main" val="159044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266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SEREYPUTHIREACH.CHIN</cp:lastModifiedBy>
  <cp:revision>12</cp:revision>
  <dcterms:created xsi:type="dcterms:W3CDTF">2023-06-13T02:13:36Z</dcterms:created>
  <dcterms:modified xsi:type="dcterms:W3CDTF">2023-06-13T13:05:57Z</dcterms:modified>
</cp:coreProperties>
</file>