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0320" y="2964874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6338" y="5532596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should be greater than B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6338" y="5532596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equal B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6338" y="5532596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should be greater than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338" y="5932706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greater or equal than 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338" y="6332816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 smaller than 10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20" y="618154"/>
            <a:ext cx="7409606" cy="438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3320" y="5075383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should be greater than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320" y="5389644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greater or equal than 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320" y="5746830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 smaller than 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7779" y="6104015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equal to B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4084" y="1126850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should be greater than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084" y="1526960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greater or equal than 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4084" y="1927070"/>
            <a:ext cx="656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 smaller than 10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0" y="792635"/>
            <a:ext cx="6334125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3647" y="3073812"/>
            <a:ext cx="33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should be greater than B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02" y="1490662"/>
            <a:ext cx="5740718" cy="40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10740"/>
            <a:ext cx="642413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09" y="1967864"/>
            <a:ext cx="814941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82" y="1848802"/>
            <a:ext cx="8399687" cy="37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3652"/>
            <a:ext cx="10247393" cy="3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07" y="1575899"/>
            <a:ext cx="9393467" cy="48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" y="2050732"/>
            <a:ext cx="10567481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5120" y="3089564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1266" y="3241964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4102" y="3366655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1811" y="3255819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5592" y="3463637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90357" y="2386012"/>
            <a:ext cx="285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266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38</cp:revision>
  <dcterms:created xsi:type="dcterms:W3CDTF">2023-06-27T00:01:59Z</dcterms:created>
  <dcterms:modified xsi:type="dcterms:W3CDTF">2023-06-28T09:29:34Z</dcterms:modified>
</cp:coreProperties>
</file>