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yxqMmxKkfHJa5sQF+FjbcrMV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57170" y="1893924"/>
            <a:ext cx="5705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WRITE&lt;4&gt;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WRITE&lt;5&gt;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SET&lt;MY-NUMBER&gt; TO &lt;0&gt;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INCREMENT&lt;MY-NUMBER&gt; TO &lt;1&gt;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WRITE&lt;MY-NUMBER&gt;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869" y="1415299"/>
            <a:ext cx="5093695" cy="3204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986310" y="178748"/>
            <a:ext cx="84273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986310" y="763523"/>
            <a:ext cx="18011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864493" y="1945103"/>
            <a:ext cx="5538221" cy="10146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055284" y="1719766"/>
            <a:ext cx="3147015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&lt;Y &gt; 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SET &lt;X&gt; TO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864493" y="2966869"/>
            <a:ext cx="5538221" cy="90947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91331" y="2756617"/>
            <a:ext cx="86433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964552" y="3163447"/>
            <a:ext cx="33311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“hello”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882325" y="3127131"/>
            <a:ext cx="335210" cy="6044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876791" y="770045"/>
            <a:ext cx="18011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93" y="3959233"/>
            <a:ext cx="5075116" cy="25639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566425" y="2265002"/>
            <a:ext cx="3933422" cy="2409836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2348304" y="2558700"/>
            <a:ext cx="2828814" cy="1129161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3482335" y="3166150"/>
            <a:ext cx="169478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3"/>
          <p:cNvCxnSpPr/>
          <p:nvPr/>
        </p:nvCxnSpPr>
        <p:spPr>
          <a:xfrm>
            <a:off x="2635624" y="4067299"/>
            <a:ext cx="286422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"/>
          <p:cNvSpPr/>
          <p:nvPr/>
        </p:nvSpPr>
        <p:spPr>
          <a:xfrm>
            <a:off x="1658482" y="2175605"/>
            <a:ext cx="1340212" cy="1959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490720" y="2460884"/>
            <a:ext cx="1340212" cy="2900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706517" y="1434689"/>
            <a:ext cx="315983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X&gt;Y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X&gt;20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X-10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X+10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 = X*2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986310" y="763523"/>
            <a:ext cx="165334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750717" y="763523"/>
            <a:ext cx="8099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24" y="1922046"/>
            <a:ext cx="3873373" cy="4290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1733849" y="2483943"/>
            <a:ext cx="3649519" cy="624804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758672" y="239454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844036" y="1699977"/>
            <a:ext cx="25186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= 90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K &lt; 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K = K + 20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986310" y="763523"/>
            <a:ext cx="19632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2" y="2260225"/>
            <a:ext cx="4200659" cy="2757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453872" y="271839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080707" y="2085382"/>
            <a:ext cx="255069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n&lt;10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 = n + 1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7985251" y="725080"/>
            <a:ext cx="188418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029625" y="1125190"/>
            <a:ext cx="59831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python into blocs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162975" y="5396052"/>
            <a:ext cx="68473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what will be the value of N?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976482" y="1655652"/>
            <a:ext cx="2224668" cy="429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Set&lt;n&gt; to &lt;0&gt;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93751" y="2363005"/>
            <a:ext cx="3786768" cy="1747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76482" y="2186114"/>
            <a:ext cx="2224668" cy="429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While n&lt;10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5966" y="2743881"/>
            <a:ext cx="2224668" cy="429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 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2800" y="3281628"/>
            <a:ext cx="2837833" cy="607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Increment&lt;n&gt; ot &lt;1&gt;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029625" y="1125190"/>
            <a:ext cx="59831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python into blocs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1453872" y="271839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99931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89388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938810" y="763523"/>
            <a:ext cx="165334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0703217" y="763523"/>
            <a:ext cx="8099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2490409" y="1966968"/>
            <a:ext cx="452239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number &lt;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print(“BBB")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n in range(4)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print(“AAA")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8938810" y="1348298"/>
            <a:ext cx="257436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 in range(value):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162975" y="5396052"/>
            <a:ext cx="6206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what will be the result ?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952510" y="2327564"/>
            <a:ext cx="22305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 &lt;number&gt; To &lt;5&gt;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52510" y="2758450"/>
            <a:ext cx="223058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number &lt;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80656" y="2998019"/>
            <a:ext cx="16024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 “ BBB”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52510" y="3497114"/>
            <a:ext cx="223058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else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35829" y="3736683"/>
            <a:ext cx="14473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Repeat 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92532" y="4081889"/>
            <a:ext cx="16024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 “ AAA”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284</Words>
  <Application>Microsoft Office PowerPoint</Application>
  <PresentationFormat>Widescreen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4</cp:revision>
  <dcterms:created xsi:type="dcterms:W3CDTF">2020-01-30T10:34:45Z</dcterms:created>
  <dcterms:modified xsi:type="dcterms:W3CDTF">2023-06-22T09:09:38Z</dcterms:modified>
</cp:coreProperties>
</file>